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8A1F6-3CA1-436F-BD8D-8E1314C8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C64BE-D391-434E-A67C-6031DE7DF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C41FC-2B0B-47AF-91E6-3F0B4E1F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27CB8-7461-4103-BA4D-A105E194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2B5CC-F775-4C58-AA43-624C4F8C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3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6B76-AF79-42E6-A39E-57E11637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55F7FD-81EC-4FC5-A1F4-AE609CA4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D9B0C-8752-4847-A46D-16198559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E22C8-4192-469C-86C2-B605D01D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0E25B-A60A-4C07-9C50-EEF45AC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52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F0C008-19F9-4CB3-A5BF-2A361FBBB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33804D-7A29-4995-B9F7-D43DDB219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F804E-1339-4EC8-8300-B6D369B8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83E52-0C76-4EB0-BBCD-9BD7B33F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728C5-3DBC-433D-B506-71FD03F9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55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CAB59-D5CF-407E-9684-E23C51DD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0E9C2-BA64-4886-AB51-A9EC4FB7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25067-9BA5-4A03-87F0-6D8A2851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F0AD5-3159-43D6-A226-5B03F1B9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3B7A1-0797-43E7-B46C-50373B23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69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E6FA-25C6-4CBE-BB9C-75866A6E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F6654-EC57-4E4F-A119-3D6ADFAD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5F58DD-EC6D-4768-8D99-9AF47F48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FB7A5-EBA4-4F9F-B105-729FA633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F5712-3C89-4DEA-BC3A-ED5ED548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2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1E3FC-427E-468B-9F03-8ED276E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53F29-6AD7-408B-8D30-2FE040CC1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A92E7-E05A-45A0-8DD3-D4F241B1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EFA54-C56A-4DF0-808B-F473E037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CADC87-31CB-4E24-BADB-FADFFE0E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B2AFB4-BB02-48C2-B101-E32A4C1E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91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21336-4CA6-4F5F-A288-2723AED2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18DA26-1928-40CA-87AF-0366A72F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8B7A55-4DDE-466F-8076-0A64953F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54705E-3DE7-42C2-BA99-2DA4F141E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617DAD-CFB9-4F7D-A697-1F8B953BD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C8BA9F-DAF6-47F4-8EDA-DFB938B8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D5F8F8-57B1-4F18-849E-3B74223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5F3E66-1C7E-4DE9-A909-B638576E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48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C942A-B590-43DD-9A3D-5EE5A97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A3D8D0-D4DA-4C37-8BE0-1B8F6E65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3F9E1D-C72C-4DC5-9B4B-E2D80354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62A68B-A4D1-49CE-BB24-F6ADDBDC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65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CD62A2-3B14-47FD-842C-6BFB17E8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2C6CEB-4DEC-4A84-9211-DE389836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FFE9A7-F60C-4614-B3B8-467CC40C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85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D04F8-9131-44DA-BB06-C1D9BB97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9C82C-C284-4C63-8968-6885AA66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5FF00-9024-4777-A053-73FAA9648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26543-263A-4E18-9FD7-BFA1789D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9DB0A2-E499-4F7D-89B4-D7AD5FD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E9D3C4-AA68-4A66-B5A2-C8612A40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FBD8-F6E6-4FEA-A8A8-8786FF4B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E7F1F-15F1-412D-8A1A-28773524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F470F7-829A-4337-823E-BA41204BA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EED4B3-0E92-4334-B2AA-776D6C2F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C2B820-587F-49CA-A5AA-150C5FF2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4581CE-4879-45F6-AEE3-23417D3C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7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A2EC4E-7D03-4961-87A0-64B55ABC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BA605B-CC25-4858-964E-D1B6E035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33A6C-2D10-4C4F-A87F-01957BB0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4B90-FC4A-4C0D-8655-534523F94102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AC9BF-A54A-4EA2-AC50-74E6A2A6C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7CA4F-967A-43DB-8AE4-377F9D1B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92B6-BF66-4E8C-959A-CA9BF4B91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6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AA27C-6C56-4D3A-B520-31EC19D8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D5F5B-D1C2-4DDE-B34D-BBF156A35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6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8E371-4274-46A6-BD4A-0163A5B0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A6B5F-A471-45CE-8462-420593CE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Scripting </a:t>
            </a:r>
            <a:r>
              <a:rPr lang="es-MX" dirty="0" err="1"/>
              <a:t>language</a:t>
            </a:r>
            <a:endParaRPr lang="es-MX" dirty="0"/>
          </a:p>
          <a:p>
            <a:r>
              <a:rPr lang="es-MX" dirty="0" err="1"/>
              <a:t>All</a:t>
            </a:r>
            <a:r>
              <a:rPr lang="es-MX" dirty="0"/>
              <a:t> browsers </a:t>
            </a:r>
            <a:r>
              <a:rPr lang="es-MX" dirty="0" err="1"/>
              <a:t>support</a:t>
            </a:r>
            <a:r>
              <a:rPr lang="es-MX" dirty="0"/>
              <a:t> JS </a:t>
            </a:r>
          </a:p>
          <a:p>
            <a:r>
              <a:rPr lang="es-MX" dirty="0"/>
              <a:t>JavaScript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and ECMAScript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specification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.</a:t>
            </a:r>
          </a:p>
          <a:p>
            <a:r>
              <a:rPr lang="es-MX" dirty="0"/>
              <a:t>New </a:t>
            </a:r>
            <a:r>
              <a:rPr lang="es-MX" dirty="0" err="1"/>
              <a:t>characteristics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ECMAScript are </a:t>
            </a:r>
            <a:r>
              <a:rPr lang="es-MX" dirty="0" err="1"/>
              <a:t>not</a:t>
            </a:r>
            <a:r>
              <a:rPr lang="es-MX" dirty="0"/>
              <a:t> 100% </a:t>
            </a:r>
            <a:r>
              <a:rPr lang="es-MX" dirty="0" err="1"/>
              <a:t>supported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browsers</a:t>
            </a:r>
          </a:p>
          <a:p>
            <a:r>
              <a:rPr lang="es-MX" dirty="0"/>
              <a:t>JS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(variables, </a:t>
            </a:r>
            <a:r>
              <a:rPr lang="es-MX" dirty="0" err="1"/>
              <a:t>functions</a:t>
            </a:r>
            <a:r>
              <a:rPr lang="es-MX" dirty="0"/>
              <a:t>, </a:t>
            </a:r>
            <a:r>
              <a:rPr lang="es-MX" dirty="0" err="1"/>
              <a:t>loops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8618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9D77B-3AD6-4033-B23D-3863E2BC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7690" cy="1325563"/>
          </a:xfrm>
        </p:spPr>
        <p:txBody>
          <a:bodyPr/>
          <a:lstStyle/>
          <a:p>
            <a:r>
              <a:rPr lang="en-US" dirty="0"/>
              <a:t>Extensions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A2910-FC86-402E-98B6-AFBCF973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(ES6)</a:t>
            </a:r>
          </a:p>
          <a:p>
            <a:r>
              <a:rPr lang="en-US" dirty="0"/>
              <a:t>Beautify</a:t>
            </a:r>
          </a:p>
          <a:p>
            <a:r>
              <a:rPr lang="en-US" dirty="0" err="1"/>
              <a:t>Braket</a:t>
            </a:r>
            <a:r>
              <a:rPr lang="en-US" dirty="0"/>
              <a:t> pair colorizer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89D6DB-588C-4F85-81D6-237B1B0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449" y="583773"/>
            <a:ext cx="6993268" cy="60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6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A910-AF75-4AB3-891C-A336924B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8A5B3-D910-480E-B2F6-905F6486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inside HTML</a:t>
            </a:r>
          </a:p>
          <a:p>
            <a:pPr marL="0" indent="0">
              <a:buNone/>
            </a:pPr>
            <a:r>
              <a:rPr lang="en-US" dirty="0"/>
              <a:t>&lt;script type=text/</a:t>
            </a:r>
            <a:r>
              <a:rPr lang="en-US" dirty="0" err="1"/>
              <a:t>javascript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&lt;/script&gt;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1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08A9-8444-4928-AA28-3C3828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9AEE2-701F-434F-9285-B009F498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file for JS script.js</a:t>
            </a:r>
          </a:p>
          <a:p>
            <a:r>
              <a:rPr lang="en-US" dirty="0"/>
              <a:t>Variables ( var, Let, Const).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650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889C0-CC0A-4920-8521-8D6AB65D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562965-6657-4B58-AA76-F8EB9285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do not specify data types.</a:t>
            </a:r>
          </a:p>
          <a:p>
            <a:pPr marL="0" indent="0">
              <a:buNone/>
            </a:pPr>
            <a:r>
              <a:rPr lang="en-US" dirty="0"/>
              <a:t>Is a dynamic language.</a:t>
            </a:r>
          </a:p>
          <a:p>
            <a:pPr marL="0" indent="0">
              <a:buNone/>
            </a:pPr>
            <a:r>
              <a:rPr lang="en-US" dirty="0"/>
              <a:t>You can create a variable an assign different types of value during the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typeof</a:t>
            </a:r>
            <a:endParaRPr lang="es-MX" b="1" i="1" dirty="0"/>
          </a:p>
        </p:txBody>
      </p:sp>
    </p:spTree>
    <p:extLst>
      <p:ext uri="{BB962C8B-B14F-4D97-AF65-F5344CB8AC3E}">
        <p14:creationId xmlns:p14="http://schemas.microsoft.com/office/powerpoint/2010/main" val="2473244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113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JavaScript</vt:lpstr>
      <vt:lpstr>JavaScript</vt:lpstr>
      <vt:lpstr>Extensions</vt:lpstr>
      <vt:lpstr>Presentación de PowerPoint</vt:lpstr>
      <vt:lpstr>Presentación de PowerPoint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Samantha Jimenez</dc:creator>
  <cp:lastModifiedBy>Samantha Jimenez</cp:lastModifiedBy>
  <cp:revision>6</cp:revision>
  <dcterms:created xsi:type="dcterms:W3CDTF">2019-04-13T03:18:46Z</dcterms:created>
  <dcterms:modified xsi:type="dcterms:W3CDTF">2019-04-14T19:14:56Z</dcterms:modified>
</cp:coreProperties>
</file>