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Bold" charset="1" panose="00000800000000000000"/>
      <p:regular r:id="rId11"/>
    </p:embeddedFont>
    <p:embeddedFont>
      <p:font typeface="Open Sans Bold" charset="1" panose="020B08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1429" y="3667591"/>
            <a:ext cx="10345143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Setor Alimentício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66624" y="5435448"/>
            <a:ext cx="1954752" cy="159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integrantes: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Caio Borsato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Marlon Lara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Miguel Macedo</a:t>
            </a:r>
          </a:p>
          <a:p>
            <a:pPr algn="ctr" marL="0" indent="0" lvl="0">
              <a:lnSpc>
                <a:spcPts val="2541"/>
              </a:lnSpc>
              <a:spcBef>
                <a:spcPct val="0"/>
              </a:spcBef>
            </a:pPr>
            <a:r>
              <a:rPr lang="en-US" b="true" sz="1815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Pedro Vogel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50100" y="1764102"/>
            <a:ext cx="8387799" cy="145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97"/>
              </a:lnSpc>
              <a:spcBef>
                <a:spcPct val="0"/>
              </a:spcBef>
            </a:pPr>
            <a:r>
              <a:rPr lang="en-US" b="true" sz="8069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LOGIN E LOGOUT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7217" y="4510698"/>
            <a:ext cx="12353565" cy="44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 que foi feito em lista?</a:t>
            </a:r>
          </a:p>
          <a:p>
            <a:pPr algn="l">
              <a:lnSpc>
                <a:spcPts val="4489"/>
              </a:lnSpc>
              <a:spcBef>
                <a:spcPct val="0"/>
              </a:spcBef>
            </a:pP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Permite acessar cada item por índice (ex: usuarios[0])</a:t>
            </a: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Facilita a exibição automática com for, para que compacte o código</a:t>
            </a: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Foi fácil para colocar o cadastro de usuarios com o ‘’ .append’’</a:t>
            </a:r>
          </a:p>
          <a:p>
            <a:pPr algn="l" marL="0" indent="0" lvl="0">
              <a:lnSpc>
                <a:spcPts val="44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794" y="1764102"/>
            <a:ext cx="16040413" cy="288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97"/>
              </a:lnSpc>
              <a:spcBef>
                <a:spcPct val="0"/>
              </a:spcBef>
            </a:pPr>
            <a:r>
              <a:rPr lang="en-US" b="true" sz="8069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Gerenciamento de Pagamentos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67217" y="5161028"/>
            <a:ext cx="12353565" cy="3929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 que escolhi lista?</a:t>
            </a:r>
          </a:p>
          <a:p>
            <a:pPr algn="ctr">
              <a:lnSpc>
                <a:spcPts val="4489"/>
              </a:lnSpc>
            </a:pP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Organiza as opções de form</a:t>
            </a: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simples e compacta</a:t>
            </a: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Permite acessar cada item por índice (ex: pagamentos[0])</a:t>
            </a: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Facilita a exibição automática com for</a:t>
            </a:r>
          </a:p>
          <a:p>
            <a:pPr algn="l" marL="692299" indent="-346150" lvl="1">
              <a:lnSpc>
                <a:spcPts val="44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06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 fácil de manter e expandir (ex: adicionar novas opções)</a:t>
            </a:r>
          </a:p>
          <a:p>
            <a:pPr algn="l" marL="0" indent="0" lvl="0">
              <a:lnSpc>
                <a:spcPts val="448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613459" y="962025"/>
            <a:ext cx="1645841" cy="45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Senai</a:t>
            </a:r>
            <a:r>
              <a:rPr lang="en-US" b="true" sz="261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00100"/>
            <a:ext cx="18288000" cy="288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97"/>
              </a:lnSpc>
              <a:spcBef>
                <a:spcPct val="0"/>
              </a:spcBef>
            </a:pPr>
            <a:r>
              <a:rPr lang="en-US" b="true" sz="8069">
                <a:solidFill>
                  <a:srgbClr val="5271FF"/>
                </a:solidFill>
                <a:latin typeface="Poppins Bold"/>
                <a:ea typeface="Poppins Bold"/>
                <a:cs typeface="Poppins Bold"/>
                <a:sym typeface="Poppins Bold"/>
              </a:rPr>
              <a:t>Lista de produtos e sistema de carrinho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67217" y="4538662"/>
            <a:ext cx="12353565" cy="44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Porque usamos Matriz?</a:t>
            </a:r>
          </a:p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Porque cada produto pode ter vários dados, como:</a:t>
            </a:r>
          </a:p>
          <a:p>
            <a:pPr algn="ctr">
              <a:lnSpc>
                <a:spcPts val="4489"/>
              </a:lnSpc>
            </a:pPr>
          </a:p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Nome</a:t>
            </a:r>
          </a:p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Preço </a:t>
            </a:r>
          </a:p>
          <a:p>
            <a:pPr algn="ctr">
              <a:lnSpc>
                <a:spcPts val="4489"/>
              </a:lnSpc>
            </a:pPr>
            <a:r>
              <a:rPr lang="en-US" sz="320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Quantidade</a:t>
            </a:r>
          </a:p>
          <a:p>
            <a:pPr algn="ctr">
              <a:lnSpc>
                <a:spcPts val="4489"/>
              </a:lnSpc>
            </a:pPr>
          </a:p>
          <a:p>
            <a:pPr algn="ctr" marL="0" indent="0" lvl="0">
              <a:lnSpc>
                <a:spcPts val="44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35738" y="1316895"/>
            <a:ext cx="5112283" cy="3826605"/>
          </a:xfrm>
          <a:custGeom>
            <a:avLst/>
            <a:gdLst/>
            <a:ahLst/>
            <a:cxnLst/>
            <a:rect r="r" b="b" t="t" l="l"/>
            <a:pathLst>
              <a:path h="3826605" w="5112283">
                <a:moveTo>
                  <a:pt x="0" y="0"/>
                </a:moveTo>
                <a:lnTo>
                  <a:pt x="5112283" y="0"/>
                </a:lnTo>
                <a:lnTo>
                  <a:pt x="5112283" y="3826605"/>
                </a:lnTo>
                <a:lnTo>
                  <a:pt x="0" y="3826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39979" y="4991100"/>
            <a:ext cx="5008043" cy="137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8"/>
              </a:lnSpc>
            </a:pPr>
            <a:r>
              <a:rPr lang="en-US" sz="80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DAGpY1ExNYg</dc:identifier>
  <dcterms:modified xsi:type="dcterms:W3CDTF">2011-08-01T06:04:30Z</dcterms:modified>
  <cp:revision>1</cp:revision>
  <dc:title>Inserir um título</dc:title>
</cp:coreProperties>
</file>