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9619013" name=""/>
          <p:cNvSpPr txBox="1"/>
          <p:nvPr/>
        </p:nvSpPr>
        <p:spPr bwMode="auto">
          <a:xfrm flipH="0" flipV="0">
            <a:off x="3113654" y="5905499"/>
            <a:ext cx="5964691" cy="640116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chemeClr val="bg1"/>
                </a:solidFill>
                <a:latin typeface="Source Sans Pro"/>
                <a:cs typeface="Source Sans Pro"/>
              </a:rPr>
              <a:t>marlon-ariovist.onrender.com</a:t>
            </a:r>
            <a:endParaRPr sz="3600" b="1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pic>
        <p:nvPicPr>
          <p:cNvPr id="214446183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443653" y="366346"/>
            <a:ext cx="5304692" cy="5304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2023-01-03T13:26:33Z</dcterms:modified>
  <cp:category/>
  <cp:contentStatus/>
  <cp:version/>
</cp:coreProperties>
</file>