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8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16385-B021-46C6-9600-5A33AA10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0C3675-6063-46F6-B50B-0EA4141B0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E49400-967F-4965-9689-FA25D492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D47-4A05-403B-9966-05184B87F62A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5AB61C-126E-4C4D-8612-8F38A336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926E79-CBE1-47E7-A5B9-4A5CC2C6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BE1-F918-44D4-9190-FAF93E5AE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35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6DE8A-7A17-46E9-A73E-7DC8A059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2CDBE58-F810-4230-8466-532114CED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E96599-0662-49F9-9108-39DB9A4C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D47-4A05-403B-9966-05184B87F62A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5785EB-A290-4CC2-824C-8A3C8CC3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72DF46-B6BB-4CE7-B43F-7A89511F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BE1-F918-44D4-9190-FAF93E5AE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35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70390F-2779-41BE-8230-7505BE302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C65A48-9488-427D-B111-FFB147ED1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83E6B6-7506-42E8-8312-96CA0D9F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D47-4A05-403B-9966-05184B87F62A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4D52F2-1D26-4D9F-9339-AAC9DEC7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7C0CB2-27E4-414E-8E5D-923D76A3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BE1-F918-44D4-9190-FAF93E5AE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23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86C89-7B8B-4747-B726-9C9DDD80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DB93AC-17A7-4611-BA77-A2FA22A5A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DBF1AC-7BC0-4554-B46F-E5EE6004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D47-4A05-403B-9966-05184B87F62A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C65EE5-AF19-42FC-9A0E-2275B36B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1B18F2-EA2B-4550-8E8D-21F12BEB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BE1-F918-44D4-9190-FAF93E5AE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77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26A04-15E1-47DD-B8CD-116AE775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D95B6D-882A-41A6-80A2-A182D2283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5B0122-FB58-46B4-8D1D-75205354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D47-4A05-403B-9966-05184B87F62A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54740F-CBDA-45FA-9796-591D74E8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EEDFA1-1A12-4024-B6D4-D87BA87F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BE1-F918-44D4-9190-FAF93E5AE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33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4B45A-DB60-4ABB-A546-3D871315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2FE3EC-3CD1-4F9D-A78A-BCCEE4B70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934DA7-0AD1-41FC-A783-492711EE0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1F6054-5E01-4A74-BAF5-EF47DC5F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D47-4A05-403B-9966-05184B87F62A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176A77-5E8F-4829-BF13-527C6BC6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3E73A2-A448-422C-BFF5-B02EC21F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BE1-F918-44D4-9190-FAF93E5AE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11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2A575-5782-452D-BEEB-2533C2476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4F24B0-3AA3-48A6-886C-2E9E3209B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433A86-B77F-440E-A202-4E77EED28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A72FF76-DD86-4793-A7AC-25C17BBC8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4520C8-3220-473A-9443-40A532983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54FF4E4-A278-4256-A518-00CCB216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D47-4A05-403B-9966-05184B87F62A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0E1C063-5369-4FD9-93D4-2478CCD7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6585DC-F7E3-475D-87F3-FED5722D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BE1-F918-44D4-9190-FAF93E5AE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4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0CC3E-7721-4CD1-A1DC-5B389071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049044-260D-408C-9D6C-71B058B0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D47-4A05-403B-9966-05184B87F62A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C12B38-2B50-44D9-8BFF-922475EE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87AC835-9782-4ACA-A8A0-C0F0CAF5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BE1-F918-44D4-9190-FAF93E5AE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40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97E047-2A75-44DA-8BA1-8B0E1BE90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D47-4A05-403B-9966-05184B87F62A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D4B37A-4E9A-4701-B200-FFEBF2B4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13BF40-897F-4D35-8478-95A55C8C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BE1-F918-44D4-9190-FAF93E5AE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80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EA3FD-9CD3-4199-A982-EE7605677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A924E1-A935-4299-BEC7-C922486A0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BF1FA1-613F-43CA-A73B-1FCD4E1C5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907192-7A85-4661-96B7-228FDDE8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D47-4A05-403B-9966-05184B87F62A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0D6AA9-D436-4421-9309-3612AE08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DE43C3-AA1F-45F2-BA9E-D7711481E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BE1-F918-44D4-9190-FAF93E5AE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86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1B789-78C2-43FA-945C-111E21B4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D9C33AF-B4FC-4D51-8194-9425194F8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0FC616-6908-4894-8CC4-76AE7150C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BB70A7-2A3D-47E2-86B8-AE11EE9C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D47-4A05-403B-9966-05184B87F62A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DAD3C5-39BE-498C-B19B-735DD4E30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0635CF-2AE2-4B4C-9EE0-F285AA0F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BE1-F918-44D4-9190-FAF93E5AE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20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0269DB1-E1CA-4742-B44A-58AB5B41F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D69854-F274-4DB6-A8F9-85973A7EC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419A72-BCDF-47C2-ACE5-FDE494245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2CD47-4A05-403B-9966-05184B87F62A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0DFB7A-BCA7-444D-BA57-CAA07156E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9614C0-CEBD-4873-8C05-BD65706FE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F6BE1-F918-44D4-9190-FAF93E5AE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13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815ADDD-9AE4-40A9-AD6C-688DA7BA3DF1}"/>
              </a:ext>
            </a:extLst>
          </p:cNvPr>
          <p:cNvSpPr/>
          <p:nvPr/>
        </p:nvSpPr>
        <p:spPr>
          <a:xfrm>
            <a:off x="2107683" y="473549"/>
            <a:ext cx="1718032" cy="44656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1864BB4-4EFB-49D1-A75B-92820800C55E}"/>
              </a:ext>
            </a:extLst>
          </p:cNvPr>
          <p:cNvSpPr/>
          <p:nvPr/>
        </p:nvSpPr>
        <p:spPr>
          <a:xfrm>
            <a:off x="3836360" y="472456"/>
            <a:ext cx="1662230" cy="20917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CEC1377-18E8-433D-B882-057CCD1B6704}"/>
              </a:ext>
            </a:extLst>
          </p:cNvPr>
          <p:cNvSpPr/>
          <p:nvPr/>
        </p:nvSpPr>
        <p:spPr>
          <a:xfrm>
            <a:off x="5487061" y="477797"/>
            <a:ext cx="1651590" cy="44614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9C90B7B-D87F-4609-BFC7-550134B77D20}"/>
              </a:ext>
            </a:extLst>
          </p:cNvPr>
          <p:cNvSpPr/>
          <p:nvPr/>
        </p:nvSpPr>
        <p:spPr>
          <a:xfrm>
            <a:off x="7141308" y="477799"/>
            <a:ext cx="1658686" cy="206269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3D9C5D0-BC12-4B33-8B90-A42DD32A147E}"/>
              </a:ext>
            </a:extLst>
          </p:cNvPr>
          <p:cNvSpPr/>
          <p:nvPr/>
        </p:nvSpPr>
        <p:spPr>
          <a:xfrm>
            <a:off x="8805309" y="477799"/>
            <a:ext cx="1651590" cy="44614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14BCFAB-F4E6-47DC-84B9-2E3D27797FEA}"/>
              </a:ext>
            </a:extLst>
          </p:cNvPr>
          <p:cNvSpPr/>
          <p:nvPr/>
        </p:nvSpPr>
        <p:spPr>
          <a:xfrm>
            <a:off x="3836349" y="2540493"/>
            <a:ext cx="1637424" cy="23987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7357D3F-1382-4BE3-8492-AFA0D890DC57}"/>
              </a:ext>
            </a:extLst>
          </p:cNvPr>
          <p:cNvSpPr/>
          <p:nvPr/>
        </p:nvSpPr>
        <p:spPr>
          <a:xfrm>
            <a:off x="7151939" y="2540493"/>
            <a:ext cx="1651590" cy="23987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25EF5C1-4780-44B4-ACBF-CF56CF2A570E}"/>
              </a:ext>
            </a:extLst>
          </p:cNvPr>
          <p:cNvSpPr/>
          <p:nvPr/>
        </p:nvSpPr>
        <p:spPr>
          <a:xfrm>
            <a:off x="2107683" y="4951137"/>
            <a:ext cx="4181254" cy="15310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0EA8BA1-7B96-49F9-A4E2-5724E9C1C5F9}"/>
              </a:ext>
            </a:extLst>
          </p:cNvPr>
          <p:cNvSpPr/>
          <p:nvPr/>
        </p:nvSpPr>
        <p:spPr>
          <a:xfrm>
            <a:off x="6288937" y="4951137"/>
            <a:ext cx="4167962" cy="15310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2568261-80C9-4AE9-8ACD-B41295BDE57D}"/>
              </a:ext>
            </a:extLst>
          </p:cNvPr>
          <p:cNvSpPr txBox="1"/>
          <p:nvPr/>
        </p:nvSpPr>
        <p:spPr>
          <a:xfrm>
            <a:off x="2118311" y="477799"/>
            <a:ext cx="1467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Parceiros Chave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0D73384-0D92-48F1-92F0-05D284F3DCEC}"/>
              </a:ext>
            </a:extLst>
          </p:cNvPr>
          <p:cNvSpPr txBox="1"/>
          <p:nvPr/>
        </p:nvSpPr>
        <p:spPr>
          <a:xfrm>
            <a:off x="3825724" y="420423"/>
            <a:ext cx="165159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Atividades Chave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472C5A9-ED5A-4CBE-801E-55727FF2D6FA}"/>
              </a:ext>
            </a:extLst>
          </p:cNvPr>
          <p:cNvSpPr txBox="1"/>
          <p:nvPr/>
        </p:nvSpPr>
        <p:spPr>
          <a:xfrm>
            <a:off x="5523389" y="451201"/>
            <a:ext cx="1651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Propostas de Valor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304DF2B-F1DE-44AD-8289-6AF38AD64F43}"/>
              </a:ext>
            </a:extLst>
          </p:cNvPr>
          <p:cNvSpPr txBox="1"/>
          <p:nvPr/>
        </p:nvSpPr>
        <p:spPr>
          <a:xfrm>
            <a:off x="7073965" y="429945"/>
            <a:ext cx="1651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Relacionamento com os clientes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EE393C7-0E09-4F7A-8C9C-C2C41F398D77}"/>
              </a:ext>
            </a:extLst>
          </p:cNvPr>
          <p:cNvSpPr txBox="1"/>
          <p:nvPr/>
        </p:nvSpPr>
        <p:spPr>
          <a:xfrm>
            <a:off x="8871752" y="473549"/>
            <a:ext cx="1517805" cy="58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Segmentos de Clientes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27453C3-00E4-4597-964F-05FA74E09508}"/>
              </a:ext>
            </a:extLst>
          </p:cNvPr>
          <p:cNvSpPr txBox="1"/>
          <p:nvPr/>
        </p:nvSpPr>
        <p:spPr>
          <a:xfrm>
            <a:off x="3823061" y="2542433"/>
            <a:ext cx="1593997" cy="350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Recursos Chave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6CBA8DD-1B10-430C-9ACA-E0B7F30C88C6}"/>
              </a:ext>
            </a:extLst>
          </p:cNvPr>
          <p:cNvSpPr txBox="1"/>
          <p:nvPr/>
        </p:nvSpPr>
        <p:spPr>
          <a:xfrm>
            <a:off x="7127139" y="2566516"/>
            <a:ext cx="1651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Canais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72C5A15-E9D5-4B77-8C6D-C223F70D5345}"/>
              </a:ext>
            </a:extLst>
          </p:cNvPr>
          <p:cNvSpPr txBox="1"/>
          <p:nvPr/>
        </p:nvSpPr>
        <p:spPr>
          <a:xfrm>
            <a:off x="2377046" y="4944561"/>
            <a:ext cx="391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Estrutura de Custos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A463480-F364-4B28-899F-940428EDA036}"/>
              </a:ext>
            </a:extLst>
          </p:cNvPr>
          <p:cNvSpPr txBox="1"/>
          <p:nvPr/>
        </p:nvSpPr>
        <p:spPr>
          <a:xfrm>
            <a:off x="6302224" y="4946382"/>
            <a:ext cx="414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Fluxo de Caixa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FC4AE8F-6400-47FB-A3CD-9CB41F707A87}"/>
              </a:ext>
            </a:extLst>
          </p:cNvPr>
          <p:cNvSpPr/>
          <p:nvPr/>
        </p:nvSpPr>
        <p:spPr>
          <a:xfrm>
            <a:off x="2246349" y="2031027"/>
            <a:ext cx="1356541" cy="15319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7DD641E-090F-4AD1-BD6E-F9231FD72D75}"/>
              </a:ext>
            </a:extLst>
          </p:cNvPr>
          <p:cNvSpPr/>
          <p:nvPr/>
        </p:nvSpPr>
        <p:spPr>
          <a:xfrm>
            <a:off x="4012220" y="1152943"/>
            <a:ext cx="1301622" cy="11291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755D289-181F-486B-8F7E-09686EFC24AD}"/>
              </a:ext>
            </a:extLst>
          </p:cNvPr>
          <p:cNvSpPr/>
          <p:nvPr/>
        </p:nvSpPr>
        <p:spPr>
          <a:xfrm>
            <a:off x="5582319" y="1765387"/>
            <a:ext cx="1483233" cy="188199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4CCFE34-7FDF-4722-ADA6-2C82B5DDF6BA}"/>
              </a:ext>
            </a:extLst>
          </p:cNvPr>
          <p:cNvSpPr/>
          <p:nvPr/>
        </p:nvSpPr>
        <p:spPr>
          <a:xfrm>
            <a:off x="7200680" y="1369876"/>
            <a:ext cx="1485887" cy="94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E98B0CE4-C2ED-4796-BACD-281804D1AEFC}"/>
              </a:ext>
            </a:extLst>
          </p:cNvPr>
          <p:cNvSpPr/>
          <p:nvPr/>
        </p:nvSpPr>
        <p:spPr>
          <a:xfrm>
            <a:off x="8840316" y="1736430"/>
            <a:ext cx="1534626" cy="24757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663F21D-C274-4AE0-9351-0CBAB0718547}"/>
              </a:ext>
            </a:extLst>
          </p:cNvPr>
          <p:cNvSpPr/>
          <p:nvPr/>
        </p:nvSpPr>
        <p:spPr>
          <a:xfrm>
            <a:off x="3971913" y="2890533"/>
            <a:ext cx="1341929" cy="19763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4FEBCB60-5C0C-4B29-A5AD-70B791B08E7D}"/>
              </a:ext>
            </a:extLst>
          </p:cNvPr>
          <p:cNvSpPr/>
          <p:nvPr/>
        </p:nvSpPr>
        <p:spPr>
          <a:xfrm>
            <a:off x="7317642" y="2962863"/>
            <a:ext cx="1337925" cy="1618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49F96A5-CC7B-465E-A6D5-20F406D69E98}"/>
              </a:ext>
            </a:extLst>
          </p:cNvPr>
          <p:cNvSpPr/>
          <p:nvPr/>
        </p:nvSpPr>
        <p:spPr>
          <a:xfrm>
            <a:off x="2686715" y="5276240"/>
            <a:ext cx="3121544" cy="10675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D42AF47-D61F-4AD1-AEC8-A9F6D20B06B3}"/>
              </a:ext>
            </a:extLst>
          </p:cNvPr>
          <p:cNvSpPr/>
          <p:nvPr/>
        </p:nvSpPr>
        <p:spPr>
          <a:xfrm>
            <a:off x="6655987" y="5310959"/>
            <a:ext cx="3485264" cy="10328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28007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elisangela da silva pereira</dc:creator>
  <cp:lastModifiedBy>Eduardo Deschamps</cp:lastModifiedBy>
  <cp:revision>3</cp:revision>
  <dcterms:created xsi:type="dcterms:W3CDTF">2019-03-17T00:17:39Z</dcterms:created>
  <dcterms:modified xsi:type="dcterms:W3CDTF">2020-09-10T19:01:30Z</dcterms:modified>
</cp:coreProperties>
</file>