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8" r:id="rId18"/>
    <p:sldId id="279" r:id="rId19"/>
    <p:sldId id="280" r:id="rId20"/>
    <p:sldId id="281" r:id="rId21"/>
    <p:sldId id="282" r:id="rId22"/>
    <p:sldId id="265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9" y="1648497"/>
            <a:ext cx="3178632" cy="24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4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345" t="11437" r="23733" b="14724"/>
          <a:stretch/>
        </p:blipFill>
        <p:spPr>
          <a:xfrm>
            <a:off x="2807594" y="1081826"/>
            <a:ext cx="6452316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507" t="8619" r="24895" b="14536"/>
          <a:stretch/>
        </p:blipFill>
        <p:spPr>
          <a:xfrm>
            <a:off x="3039413" y="1146219"/>
            <a:ext cx="6168981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613" t="10874" r="25423" b="12281"/>
          <a:stretch/>
        </p:blipFill>
        <p:spPr>
          <a:xfrm>
            <a:off x="2820474" y="1146220"/>
            <a:ext cx="6478074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035" t="21582" r="25528" b="10027"/>
          <a:stretch/>
        </p:blipFill>
        <p:spPr>
          <a:xfrm>
            <a:off x="2743200" y="1121893"/>
            <a:ext cx="6555348" cy="52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1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95" t="13315" r="24895" b="8713"/>
          <a:stretch/>
        </p:blipFill>
        <p:spPr>
          <a:xfrm>
            <a:off x="2846233" y="1017431"/>
            <a:ext cx="6478072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528" t="9934" r="19719" b="15288"/>
          <a:stretch/>
        </p:blipFill>
        <p:spPr>
          <a:xfrm>
            <a:off x="1828801" y="1184857"/>
            <a:ext cx="8332631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691" t="18388" r="20563" b="32010"/>
          <a:stretch/>
        </p:blipFill>
        <p:spPr>
          <a:xfrm>
            <a:off x="1596980" y="1661374"/>
            <a:ext cx="9247031" cy="40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0071" t="15194" r="20880" b="7585"/>
          <a:stretch/>
        </p:blipFill>
        <p:spPr>
          <a:xfrm>
            <a:off x="2446986" y="1043189"/>
            <a:ext cx="7199290" cy="5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2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571" t="15006" r="30915" b="5518"/>
          <a:stretch/>
        </p:blipFill>
        <p:spPr>
          <a:xfrm>
            <a:off x="3361386" y="1030310"/>
            <a:ext cx="5473521" cy="54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387" t="15382" r="26268" b="7021"/>
          <a:stretch/>
        </p:blipFill>
        <p:spPr>
          <a:xfrm>
            <a:off x="2756081" y="1249251"/>
            <a:ext cx="6503832" cy="53189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45865" y="708338"/>
            <a:ext cx="274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VENTA ENTRADA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5341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9381" y="2657567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s-MX" sz="3200" dirty="0" smtClean="0"/>
              <a:t>Integrantes:</a:t>
            </a:r>
            <a:br>
              <a:rPr lang="es-MX" sz="3200" dirty="0" smtClean="0"/>
            </a:br>
            <a:r>
              <a:rPr lang="es-MX" sz="3200" dirty="0" smtClean="0"/>
              <a:t>Marlon Darío nieves padilla</a:t>
            </a:r>
            <a:br>
              <a:rPr lang="es-MX" sz="3200" dirty="0" smtClean="0"/>
            </a:br>
            <a:r>
              <a:rPr lang="es-MX" sz="3200" dirty="0" smtClean="0"/>
              <a:t>yorman stiven Triana rojas</a:t>
            </a:r>
            <a:br>
              <a:rPr lang="es-MX" sz="3200" dirty="0" smtClean="0"/>
            </a:br>
            <a:r>
              <a:rPr lang="es-MX" sz="3200" dirty="0" smtClean="0"/>
              <a:t>Kevin Alejandro portilla pizon </a:t>
            </a:r>
            <a:br>
              <a:rPr lang="es-MX" sz="3200" dirty="0" smtClean="0"/>
            </a:br>
            <a:r>
              <a:rPr lang="es-MX" sz="3200" dirty="0" smtClean="0"/>
              <a:t>OMAIRA Alexandra hoyos parra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819256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676" t="15382" r="29648" b="15852"/>
          <a:stretch/>
        </p:blipFill>
        <p:spPr>
          <a:xfrm>
            <a:off x="3322749" y="1236372"/>
            <a:ext cx="6156101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282" t="15758" r="22570" b="9464"/>
          <a:stretch/>
        </p:blipFill>
        <p:spPr>
          <a:xfrm>
            <a:off x="2498502" y="1223493"/>
            <a:ext cx="7225048" cy="52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37" t="16886" r="19190" b="7773"/>
          <a:stretch/>
        </p:blipFill>
        <p:spPr>
          <a:xfrm>
            <a:off x="2356834" y="1210615"/>
            <a:ext cx="7482626" cy="51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331" t="16509" r="19190" b="6457"/>
          <a:stretch/>
        </p:blipFill>
        <p:spPr>
          <a:xfrm>
            <a:off x="2331077" y="1146221"/>
            <a:ext cx="7495504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2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542" t="16886" r="19613" b="6645"/>
          <a:stretch/>
        </p:blipFill>
        <p:spPr>
          <a:xfrm>
            <a:off x="2382592" y="1159099"/>
            <a:ext cx="7418231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120" t="25152" r="19085" b="9652"/>
          <a:stretch/>
        </p:blipFill>
        <p:spPr>
          <a:xfrm>
            <a:off x="2331076" y="1287887"/>
            <a:ext cx="8139448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5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37" t="21207" r="19401" b="7584"/>
          <a:stretch/>
        </p:blipFill>
        <p:spPr>
          <a:xfrm>
            <a:off x="2369713" y="1455313"/>
            <a:ext cx="7456868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120" t="16509" r="19296" b="6833"/>
          <a:stretch/>
        </p:blipFill>
        <p:spPr>
          <a:xfrm>
            <a:off x="2331076" y="1133342"/>
            <a:ext cx="7508383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 smtClean="0"/>
              <a:t>INTRODUCCIÓN</a:t>
            </a:r>
          </a:p>
          <a:p>
            <a:pPr marL="0" indent="0">
              <a:buNone/>
            </a:pPr>
            <a:r>
              <a:rPr lang="es-MX" sz="2000" dirty="0" smtClean="0"/>
              <a:t>Un zoológico es </a:t>
            </a:r>
            <a:r>
              <a:rPr lang="es-MX" sz="2000" dirty="0"/>
              <a:t>una instalación en la que se exhiben animales dentro de los recintos expuestos al público y en las que también pueden ser criados</a:t>
            </a:r>
            <a:r>
              <a:rPr lang="es-MX" sz="2000" dirty="0" smtClean="0"/>
              <a:t>.</a:t>
            </a:r>
          </a:p>
          <a:p>
            <a:pPr marL="0" indent="0">
              <a:buNone/>
            </a:pPr>
            <a:r>
              <a:rPr lang="es-MX" sz="2000" dirty="0" smtClean="0"/>
              <a:t>A raíz de esto nos planteamos la solución del problema propuesto por el docente diego franco, el cual consistía en crear una pagina web con una conexión local a una base datos y a su vez realizar su respectiva documentación.</a:t>
            </a:r>
            <a:endParaRPr lang="es-MX" sz="2000" dirty="0" smtClean="0"/>
          </a:p>
          <a:p>
            <a:pPr marL="0" indent="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35764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80286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s-MX" sz="3200" dirty="0" smtClean="0"/>
              <a:t>Marco teórico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Diagrama de actividades</a:t>
            </a:r>
          </a:p>
          <a:p>
            <a:r>
              <a:rPr lang="es-MX" dirty="0" smtClean="0"/>
              <a:t>Diagrama de contexto </a:t>
            </a:r>
          </a:p>
          <a:p>
            <a:r>
              <a:rPr lang="es-MX" dirty="0" smtClean="0"/>
              <a:t>Casos de uso </a:t>
            </a:r>
          </a:p>
          <a:p>
            <a:r>
              <a:rPr lang="es-MX" dirty="0" smtClean="0"/>
              <a:t>Especificación de casos de uso </a:t>
            </a:r>
          </a:p>
          <a:p>
            <a:r>
              <a:rPr lang="es-MX" dirty="0" smtClean="0"/>
              <a:t>Encuesta </a:t>
            </a:r>
          </a:p>
          <a:p>
            <a:r>
              <a:rPr lang="es-MX" dirty="0" smtClean="0"/>
              <a:t>Diagrama de clase y análisis</a:t>
            </a:r>
          </a:p>
          <a:p>
            <a:r>
              <a:rPr lang="es-MX" dirty="0" smtClean="0"/>
              <a:t>Diagrama de secuencia</a:t>
            </a:r>
          </a:p>
        </p:txBody>
      </p:sp>
    </p:spTree>
    <p:extLst>
      <p:ext uri="{BB962C8B-B14F-4D97-AF65-F5344CB8AC3E}">
        <p14:creationId xmlns:p14="http://schemas.microsoft.com/office/powerpoint/2010/main" val="224931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747" t="8054" r="16338" b="9088"/>
          <a:stretch/>
        </p:blipFill>
        <p:spPr>
          <a:xfrm>
            <a:off x="2086378" y="1004552"/>
            <a:ext cx="8036418" cy="56795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30332" y="399245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Diagrama de actividades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492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950" t="7303" r="21514" b="7961"/>
          <a:stretch/>
        </p:blipFill>
        <p:spPr>
          <a:xfrm>
            <a:off x="1867437" y="759855"/>
            <a:ext cx="8178084" cy="5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422" t="8619" r="16761" b="10028"/>
          <a:stretch/>
        </p:blipFill>
        <p:spPr>
          <a:xfrm>
            <a:off x="1725769" y="991673"/>
            <a:ext cx="8538693" cy="56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000" t="16697" r="16338" b="47229"/>
          <a:stretch/>
        </p:blipFill>
        <p:spPr>
          <a:xfrm>
            <a:off x="1751527" y="2112136"/>
            <a:ext cx="8371268" cy="26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500" t="7866" r="23732" b="9464"/>
          <a:stretch/>
        </p:blipFill>
        <p:spPr>
          <a:xfrm>
            <a:off x="2768959" y="1017434"/>
            <a:ext cx="6555346" cy="5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29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153</TotalTime>
  <Words>102</Words>
  <Application>Microsoft Office PowerPoint</Application>
  <PresentationFormat>Panorámica</PresentationFormat>
  <Paragraphs>14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Estela de condensación</vt:lpstr>
      <vt:lpstr>Presentación de PowerPoint</vt:lpstr>
      <vt:lpstr>Integrantes: Marlon Darío nieves padilla yorman stiven Triana rojas Kevin Alejandro portilla pizon  OMAIRA Alexandra hoyos parra </vt:lpstr>
      <vt:lpstr>Presentación de PowerPoint</vt:lpstr>
      <vt:lpstr>Marco teórico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OMAIRA</dc:creator>
  <cp:lastModifiedBy>OMAIRA</cp:lastModifiedBy>
  <cp:revision>15</cp:revision>
  <dcterms:created xsi:type="dcterms:W3CDTF">2019-07-24T19:31:24Z</dcterms:created>
  <dcterms:modified xsi:type="dcterms:W3CDTF">2019-07-24T22:06:20Z</dcterms:modified>
</cp:coreProperties>
</file>