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jupwGjNPZT0T0F5qs1vOZBNkAX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2442358" y="1447800"/>
            <a:ext cx="7307283" cy="1503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ct val="111111"/>
              <a:buFont typeface="Quattrocento Sans"/>
              <a:buNone/>
            </a:pPr>
            <a:r>
              <a:rPr b="0" i="0" lang="pt-BR" sz="5400">
                <a:solidFill>
                  <a:srgbClr val="4D290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Exercíci</a:t>
            </a:r>
            <a:r>
              <a:rPr lang="pt-BR" sz="5400">
                <a:solidFill>
                  <a:srgbClr val="4D290A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 Conta Corrente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290A"/>
              </a:buClr>
              <a:buSzPts val="2400"/>
              <a:buNone/>
            </a:pPr>
            <a:r>
              <a:rPr lang="pt-BR">
                <a:solidFill>
                  <a:srgbClr val="4D290A"/>
                </a:solidFill>
              </a:rPr>
              <a:t>Resolvendo problemas utilizando a Orientação a Objetos...</a:t>
            </a:r>
            <a:endParaRPr b="0" i="0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/>
          <p:nvPr/>
        </p:nvSpPr>
        <p:spPr>
          <a:xfrm>
            <a:off x="2667000" y="21914"/>
            <a:ext cx="6858000" cy="3367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conta1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conta1.saldo = 1000;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conta1.numero = 12;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conta1.limite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  conta1.movimentacoes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Movimentacao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conta1.Sacar(200);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conta1.Depositar(300);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conta1.Depositar(500);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/>
          <p:nvPr/>
        </p:nvSpPr>
        <p:spPr>
          <a:xfrm>
            <a:off x="2667000" y="21914"/>
            <a:ext cx="6858000" cy="3711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conta1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conta1.saldo = 1000;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conta1.numero = 12;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conta1.limite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  conta1.movimentacoes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Movimentacao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conta1.Sacar(200);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conta1.Depositar(300);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conta1.Depositar(500);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conta1.Sacar(200);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/>
          <p:nvPr/>
        </p:nvSpPr>
        <p:spPr>
          <a:xfrm>
            <a:off x="2667000" y="21915"/>
            <a:ext cx="6858000" cy="3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conta1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conta1.saldo = 1000;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conta1.numero = 12;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conta1.limite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  conta1.movimentacoes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Movimentacao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conta1.Sacar(200);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conta1.Depositar(300);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conta1.Depositar(500);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conta1.Sacar(200);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conta2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2667000" y="21914"/>
            <a:ext cx="6858000" cy="405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conta1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conta1.saldo = 1000;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conta1.numero = 12;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conta1.limite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  conta1.movimentacoes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Movimentacao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conta1.Sacar(200);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conta1.Depositar(300);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conta1.Depositar(500);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conta1.Sacar(200);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conta2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conta2.saldo = 300;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/>
          <p:nvPr/>
        </p:nvSpPr>
        <p:spPr>
          <a:xfrm>
            <a:off x="2667000" y="21914"/>
            <a:ext cx="6858000" cy="4745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conta1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conta1.saldo = 1000;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conta1.numero = 12;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conta1.limite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  conta1.movimentacoes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Movimentacao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conta1.Sacar(200);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conta1.Depositar(300);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conta1.Depositar(500);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conta1.Sacar(200);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conta2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conta2.saldo = 300;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conta2.numero = 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conta2.limite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  conta2.movimentacoes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Movimentacao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/>
          <p:nvPr/>
        </p:nvSpPr>
        <p:spPr>
          <a:xfrm>
            <a:off x="2667000" y="21914"/>
            <a:ext cx="6858000" cy="50905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conta1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conta1.saldo = 1000;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conta1.numero = 12;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conta1.limite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  conta1.movimentacoes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Movimentacao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conta1.Sacar(200);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conta1.Depositar(300);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conta1.Depositar(500);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conta1.Sacar(200);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conta2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conta2.saldo = 300;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conta2.numero = 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conta2.limite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  conta2.movimentacoes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Movimentacao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conta1.TransferirPara(conta2, 400);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/>
          <p:nvPr/>
        </p:nvSpPr>
        <p:spPr>
          <a:xfrm>
            <a:off x="2667000" y="21915"/>
            <a:ext cx="6858000" cy="5435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conta1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conta1.saldo = 1000;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conta1.numero = 12;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conta1.limite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lang="pt-BR" sz="112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conta1.movimentacoes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Movimentacao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conta1.Sacar(200);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conta1.Depositar(300);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conta1.Depositar(500);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conta1.Sacar(200);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conta2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conta2.saldo = 300;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conta2.numero = 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conta2.limite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lang="pt-BR" sz="112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conta2.movimentacoes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Movimentacao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conta1.TransferirPara(conta2, 400);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conta1.ExibirExtrato();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7"/>
          <p:cNvSpPr/>
          <p:nvPr/>
        </p:nvSpPr>
        <p:spPr>
          <a:xfrm>
            <a:off x="2667000" y="21915"/>
            <a:ext cx="6858000" cy="5780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conta1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conta1.saldo = 1000;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conta1.numero = 12;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conta1.limite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lang="pt-BR" sz="112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conta1.movimentacoes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Movimentacao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conta1.Sacar(200);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conta1.Depositar(300);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conta1.Depositar(500);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conta1.Sacar(200);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conta2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conta2.saldo = 300;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conta2.numero = 13;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conta2.limite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lang="pt-BR" sz="112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conta2.movimentacoes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Movimentacao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conta1.TransferirPara(conta2, 400);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conta1.ExibirExtrato();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lang="pt-BR" sz="112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Console.WriteLine();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lang="pt-BR" sz="112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conta2.ExibirExtrato();</a:t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0" y="6211670"/>
            <a:ext cx="12192000" cy="646331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Enunciado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2918431" y="215947"/>
            <a:ext cx="6157913" cy="590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 corrente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composta por diversos atributos essenciais para sua operação. Ela possui um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número de identificação único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um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saldo disponível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 de débito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estabelecido. Além disso, a conta mantém um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registro de movimentações financeiras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englobam todas as transações realizadas.</a:t>
            </a:r>
            <a:b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movimentação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registrada na conta corresponde a uma transação financeira, que pode ser classificada como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crédito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(depósito ou entrada de dinheiro) ou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débito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(saque ou retirada de fundos). Cada transação contém um valor associado e impacta diretamente o saldo da conta.</a:t>
            </a:r>
            <a:b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operações disponíveis para uma conta corrente incluem: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Saque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Permite a retirada de valores, respeitando o limite máximo permitido.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Depósito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Possibilita a adição de fundos à conta.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Consulta de saldo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Fornece informações atualizadas sobre o montante disponível.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Emissão de extrato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Lista todas as movimentações realizadas em um período específico.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Transferência entre contas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Permite a movimentação de valores entre contas correntes distintas.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que se refere aos saques, a conta corrente só pode efetuar retiradas caso o valor solicitado não ultrapasse o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limite de saque permitido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que corresponde à soma do saldo disponível com o limite adicional concedido à conta.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"/>
          <p:cNvSpPr/>
          <p:nvPr/>
        </p:nvSpPr>
        <p:spPr>
          <a:xfrm>
            <a:off x="2667000" y="21914"/>
            <a:ext cx="6858000" cy="781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0" y="6211670"/>
            <a:ext cx="12192000" cy="646331"/>
          </a:xfrm>
          <a:prstGeom prst="rect">
            <a:avLst/>
          </a:prstGeom>
          <a:solidFill>
            <a:srgbClr val="BBD6EE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Exemplo de Uso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"/>
          <p:cNvSpPr/>
          <p:nvPr/>
        </p:nvSpPr>
        <p:spPr>
          <a:xfrm>
            <a:off x="2667000" y="21915"/>
            <a:ext cx="6858000" cy="1298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2667000" y="21914"/>
            <a:ext cx="6858000" cy="14711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conta1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/>
          <p:nvPr/>
        </p:nvSpPr>
        <p:spPr>
          <a:xfrm>
            <a:off x="2667000" y="21915"/>
            <a:ext cx="6858000" cy="164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conta1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conta1.saldo = 1000;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2667000" y="21915"/>
            <a:ext cx="6858000" cy="2332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conta1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conta1.saldo = 1000;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conta1.numero = 12;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conta1.limite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  conta1.movimentacoes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Movimentacao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/>
          <p:nvPr/>
        </p:nvSpPr>
        <p:spPr>
          <a:xfrm>
            <a:off x="2667000" y="21915"/>
            <a:ext cx="6858000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conta1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conta1.saldo = 1000;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conta1.numero = 12;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conta1.limite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  conta1.movimentacoes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Movimentacao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conta1.Sacar(200);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/>
          <p:nvPr/>
        </p:nvSpPr>
        <p:spPr>
          <a:xfrm>
            <a:off x="2667000" y="21915"/>
            <a:ext cx="6858000" cy="30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Program</a:t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Main(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[] args)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conta1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ContaCorrente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conta1.saldo = 1000;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conta1.numero = 12;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conta1.limite = 0;</a:t>
            </a:r>
            <a:endParaRPr b="0" i="0" sz="14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    conta1.movimentacoes = </a:t>
            </a:r>
            <a:r>
              <a:rPr b="0" i="0" lang="pt-BR" sz="112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120" u="none" cap="none" strike="noStrike">
                <a:solidFill>
                  <a:srgbClr val="2B91A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Movimentacao</a:t>
            </a: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conta1.Sacar(200);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conta1.Depositar(300);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t/>
            </a:r>
            <a:endParaRPr b="0" i="0" sz="1120" u="none" cap="none" strike="noStrike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"/>
              <a:buFont typeface="Arial"/>
              <a:buNone/>
            </a:pPr>
            <a:r>
              <a:rPr b="0" i="0" lang="pt-BR" sz="112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b="0" i="0" sz="112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2018-03-06T16:04:30Z</dcterms:created>
  <dc:creator>Alexandre Rech</dc:creator>
</cp:coreProperties>
</file>