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84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3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0176" autoAdjust="0"/>
  </p:normalViewPr>
  <p:slideViewPr>
    <p:cSldViewPr snapToGrid="0">
      <p:cViewPr varScale="1">
        <p:scale>
          <a:sx n="93" d="100"/>
          <a:sy n="93" d="100"/>
        </p:scale>
        <p:origin x="124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9180-3449-48AC-8994-2E90A977DE4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717ED-7264-4A40-AA54-03618CD8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8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Hackathon Team 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Pollos</a:t>
            </a:r>
            <a:r>
              <a:rPr lang="en-US" baseline="0" dirty="0" smtClean="0"/>
              <a:t> Locos presents…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55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cool thing is that</a:t>
            </a:r>
            <a:r>
              <a:rPr lang="en-US" baseline="0" dirty="0" smtClean="0"/>
              <a:t> all the data flows into Ungerboeck real time to be serviced by catering staff</a:t>
            </a:r>
            <a:r>
              <a:rPr lang="en-US" baseline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7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Bill is so happy! He made the deadline on a full stomach!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what else can this thing do?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an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 at order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payments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email confirmation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 for bundles, packages with substitutions, upsells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maximums and minimums on quantities of order items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sold as part of the event management suite or as a stand-alone product offering powered by a streamlined version of Ungerboeck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3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good</a:t>
            </a:r>
            <a:r>
              <a:rPr lang="en-US" baseline="0" dirty="0" smtClean="0"/>
              <a:t> for catering companies!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81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Their</a:t>
            </a:r>
            <a:r>
              <a:rPr lang="en-US" baseline="0" dirty="0" smtClean="0"/>
              <a:t> customers could include hospitals, universities, corporations, government entities, and more! Their end users could include staff, students, patients, and so 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c</a:t>
            </a:r>
            <a:r>
              <a:rPr lang="en-US" dirty="0" smtClean="0"/>
              <a:t>ould be used for when</a:t>
            </a:r>
            <a:r>
              <a:rPr lang="en-US" baseline="0" dirty="0" smtClean="0"/>
              <a:t> </a:t>
            </a:r>
            <a:r>
              <a:rPr lang="en-US" dirty="0" smtClean="0"/>
              <a:t>a loved one is in the hospital and you want to send a care basket.</a:t>
            </a:r>
            <a:r>
              <a:rPr lang="en-US" baseline="0" dirty="0" smtClean="0"/>
              <a:t> You just g</a:t>
            </a:r>
            <a:r>
              <a:rPr lang="en-US" dirty="0" smtClean="0"/>
              <a:t>o to the app</a:t>
            </a:r>
            <a:r>
              <a:rPr lang="en-US" baseline="0" dirty="0" smtClean="0"/>
              <a:t> and</a:t>
            </a:r>
            <a:r>
              <a:rPr lang="en-US" dirty="0" smtClean="0"/>
              <a:t> order a gift basket for delivery to their room. They may have a thermometer in their mouth at the time, but they’ll manage a smile!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51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perhaps</a:t>
            </a:r>
            <a:r>
              <a:rPr lang="en-US" baseline="0" dirty="0" smtClean="0"/>
              <a:t> your </a:t>
            </a:r>
            <a:r>
              <a:rPr lang="en-US" dirty="0" smtClean="0"/>
              <a:t>first born is at college and you want to send a birthday basket to their dorm room!</a:t>
            </a:r>
            <a:r>
              <a:rPr lang="en-US" baseline="0" dirty="0" smtClean="0"/>
              <a:t> Simply g</a:t>
            </a:r>
            <a:r>
              <a:rPr lang="en-US" dirty="0" smtClean="0"/>
              <a:t>o to the app</a:t>
            </a:r>
            <a:r>
              <a:rPr lang="en-US" baseline="0" dirty="0" smtClean="0"/>
              <a:t> and</a:t>
            </a:r>
            <a:r>
              <a:rPr lang="en-US" dirty="0" smtClean="0"/>
              <a:t> order a present for delivery to their dorm. They’ll put the pizza and beer down long enough to accept the gift and do a happy dance!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7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think about how venues could use it! It’s ideal for stadiums and arenas!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1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Patrons could use the app to order food right to their seat</a:t>
            </a:r>
            <a:r>
              <a:rPr lang="en-US" baseline="0" dirty="0" smtClean="0"/>
              <a:t> and never miss a minute of the game!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20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 a</a:t>
            </a:r>
            <a:r>
              <a:rPr lang="en-US" baseline="0" dirty="0" smtClean="0"/>
              <a:t> smart sports fan could impress his friends by using</a:t>
            </a:r>
            <a:r>
              <a:rPr lang="en-US" dirty="0" smtClean="0"/>
              <a:t> the app to get more goods delivered to their party room at the match!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“Cater U” app from Ungerboeck.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7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Clients will love the upsell opportunities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83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will love selling it</a:t>
            </a:r>
            <a:r>
              <a:rPr lang="en-US" baseline="0" dirty="0" smtClean="0"/>
              <a:t> b</a:t>
            </a:r>
            <a:r>
              <a:rPr lang="en-US" dirty="0" smtClean="0"/>
              <a:t>ecause it will make you buckets of money!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5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Did we mention that it leverages existing Ungerboeck Software architecture so it’s ready to sell right now???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SERIOUSLY! Go sell it! NOW!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 is ready to go for your money making enjoyment!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2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you have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65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sure to ask a member of Team Los </a:t>
            </a:r>
            <a:r>
              <a:rPr lang="en-US" dirty="0" err="1" smtClean="0"/>
              <a:t>Pollos</a:t>
            </a:r>
            <a:r>
              <a:rPr lang="en-US" dirty="0" smtClean="0"/>
              <a:t> Locos!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7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guys! Cluck yeah!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7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Cater U app. You know you want to sell 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3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personalizable</a:t>
            </a:r>
            <a:r>
              <a:rPr lang="en-US" dirty="0" smtClean="0"/>
              <a:t> app…(swap out generic</a:t>
            </a:r>
            <a:r>
              <a:rPr lang="en-US" baseline="0" dirty="0" smtClean="0"/>
              <a:t> app with Microsoft app)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…that allows catering companies, venues, and a whole hos</a:t>
            </a:r>
            <a:r>
              <a:rPr lang="en-US" baseline="0" dirty="0" smtClean="0"/>
              <a:t>t of other businesses to provide quick and easy catering services to their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9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best part? It leverages existing Ungerboeck Software architecture so it’s ready to sell right now! </a:t>
            </a:r>
          </a:p>
          <a:p>
            <a:r>
              <a:rPr lang="en-US" baseline="0" dirty="0" smtClean="0"/>
              <a:t>SERIOUSLY! Go sell it! NOW!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0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how it</a:t>
            </a:r>
            <a:r>
              <a:rPr lang="en-US" baseline="0" dirty="0" smtClean="0"/>
              <a:t> works…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5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Bill. He’s a Microsoft employee working on a $20 billion project, and he needs to grab a quick lunch on his way to a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3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Luckily for Bill, Microsoft has the Cater U app so he can expedite the process</a:t>
            </a:r>
            <a:r>
              <a:rPr lang="en-US" baseline="0" dirty="0" smtClean="0"/>
              <a:t> of getting the lunch he wants from the campus cafeteria.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3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it out…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(Zoom in on phone – walk though demo)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on icon for app and land on “Sign in/up”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“Sign in” button and land on “Sign in page”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credentials, and land on “For delivery or pickup”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delivery is clicked, land on “Delivery location” page that shows all spaces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space is selected, land on “Delivery date/time” page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deliver date/time is selected, land on “Overall menu category listing” page (resource type) which will have menu item categories like salads, sandwiches,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Upon click of a menu category, a list of all available menu items displays on a “Specific menu category listing” page (or should this be a collapsible list vs. individual pages that require the user to hit a back button to access the overall menu category listing page?)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menu item is selected, land on “Menu item detail” page or pop 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menu item quantity is selected, user clicks on a cart icon and lands on “Order confirmation” page that contains payment type options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order is placed, a “Thank you for your order” page is displayed with order number and option to start 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F717ED-7264-4A40-AA54-03618CD8E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2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8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34DB-88DA-40AA-A75F-0EA1CBD80029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E27C-EC5A-4038-B31B-503A7D952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5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9.jpg"/><Relationship Id="rId10" Type="http://schemas.openxmlformats.org/officeDocument/2006/relationships/image" Target="../media/image23.png"/><Relationship Id="rId4" Type="http://schemas.openxmlformats.org/officeDocument/2006/relationships/image" Target="../media/image3.emf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22179"/>
            <a:ext cx="9144000" cy="2387600"/>
          </a:xfrm>
        </p:spPr>
        <p:txBody>
          <a:bodyPr/>
          <a:lstStyle/>
          <a:p>
            <a:r>
              <a:rPr lang="en-US" dirty="0" smtClean="0"/>
              <a:t>Team Los </a:t>
            </a:r>
            <a:r>
              <a:rPr lang="en-US" dirty="0" err="1" smtClean="0"/>
              <a:t>Pollos</a:t>
            </a:r>
            <a:r>
              <a:rPr lang="en-US" dirty="0" smtClean="0"/>
              <a:t> Locos presents</a:t>
            </a:r>
            <a:endParaRPr lang="en-US" dirty="0"/>
          </a:p>
        </p:txBody>
      </p:sp>
      <p:pic>
        <p:nvPicPr>
          <p:cNvPr id="1026" name="Picture 2" descr="https://www.yammer.com/api/v1/uploaded_files/48887628/preview/Pollo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"/>
          <a:stretch/>
        </p:blipFill>
        <p:spPr bwMode="auto">
          <a:xfrm>
            <a:off x="4465636" y="3009779"/>
            <a:ext cx="3057525" cy="305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9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gerboeck Soft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00" y="2412325"/>
            <a:ext cx="4096406" cy="11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15119" y="1438382"/>
            <a:ext cx="6883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Include screen shot of software – the Ali Farooqui contact record screen with service orders tab displayed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93" y="1258039"/>
            <a:ext cx="2143432" cy="4286864"/>
          </a:xfrm>
          <a:prstGeom prst="rect">
            <a:avLst/>
          </a:prstGeom>
        </p:spPr>
      </p:pic>
      <p:sp>
        <p:nvSpPr>
          <p:cNvPr id="4" name="6-Point Star 3"/>
          <p:cNvSpPr/>
          <p:nvPr/>
        </p:nvSpPr>
        <p:spPr>
          <a:xfrm rot="654367">
            <a:off x="6583852" y="2750295"/>
            <a:ext cx="1676234" cy="2266986"/>
          </a:xfrm>
          <a:prstGeom prst="star6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55" y="2611869"/>
            <a:ext cx="1299385" cy="477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78282">
            <a:off x="4856770" y="3125369"/>
            <a:ext cx="676579" cy="1188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78" y="3250912"/>
            <a:ext cx="1266183" cy="1266183"/>
          </a:xfrm>
          <a:prstGeom prst="rect">
            <a:avLst/>
          </a:prstGeom>
        </p:spPr>
      </p:pic>
      <p:sp>
        <p:nvSpPr>
          <p:cNvPr id="2" name="Arc 1"/>
          <p:cNvSpPr/>
          <p:nvPr/>
        </p:nvSpPr>
        <p:spPr>
          <a:xfrm rot="8399401">
            <a:off x="5739405" y="1472246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31" y="1069320"/>
            <a:ext cx="2602225" cy="457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93573" y="1375809"/>
            <a:ext cx="726603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Create an account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Look at order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Process payments in real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Send email confirmation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Allow for bundles, packages with substitutions, upsells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Set maximums and minimums on quantities of order items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/>
              <a:t>Be sold as part of the event management suite or as a stand-alone product offering powered by a streamlined version of Ungerboeck Software</a:t>
            </a:r>
          </a:p>
        </p:txBody>
      </p:sp>
    </p:spTree>
    <p:extLst>
      <p:ext uri="{BB962C8B-B14F-4D97-AF65-F5344CB8AC3E}">
        <p14:creationId xmlns:p14="http://schemas.microsoft.com/office/powerpoint/2010/main" val="8621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32" y="1576878"/>
            <a:ext cx="1884550" cy="331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646606" y="2701474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Catering company icon</a:t>
            </a:r>
            <a:endParaRPr lang="en-US" dirty="0"/>
          </a:p>
        </p:txBody>
      </p:sp>
      <p:sp>
        <p:nvSpPr>
          <p:cNvPr id="4" name="Cross 3"/>
          <p:cNvSpPr/>
          <p:nvPr/>
        </p:nvSpPr>
        <p:spPr>
          <a:xfrm>
            <a:off x="5781368" y="3048000"/>
            <a:ext cx="363794" cy="36379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25" y="1498220"/>
            <a:ext cx="1884550" cy="331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2399" y="2622816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Catering company icon</a:t>
            </a:r>
            <a:endParaRPr lang="en-US" dirty="0"/>
          </a:p>
        </p:txBody>
      </p:sp>
      <p:sp>
        <p:nvSpPr>
          <p:cNvPr id="4" name="Cross 3"/>
          <p:cNvSpPr/>
          <p:nvPr/>
        </p:nvSpPr>
        <p:spPr>
          <a:xfrm>
            <a:off x="3097161" y="2969342"/>
            <a:ext cx="363794" cy="36379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84490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462684" y="1779639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Hospital icon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462684" y="2512142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University icon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462684" y="3244645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Corporation icon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7462683" y="3977148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Government icon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030929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318957" y="1603896"/>
            <a:ext cx="997974" cy="91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Staff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10318957" y="2679268"/>
            <a:ext cx="997974" cy="91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Students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0318957" y="3754640"/>
            <a:ext cx="997974" cy="91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Patients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18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1071227"/>
            <a:ext cx="2143432" cy="4286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78282">
            <a:off x="638731" y="2938557"/>
            <a:ext cx="676579" cy="11887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65987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691" y="1750142"/>
            <a:ext cx="2654710" cy="265471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7270955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15" y="1071227"/>
            <a:ext cx="2143432" cy="4286864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rot="8399401">
            <a:off x="9623156" y="1314930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89124">
            <a:off x="9990286" y="1808919"/>
            <a:ext cx="371403" cy="37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1071227"/>
            <a:ext cx="2143432" cy="4286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678282">
            <a:off x="638731" y="2938557"/>
            <a:ext cx="676579" cy="11887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65987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70955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15" y="1071227"/>
            <a:ext cx="2143432" cy="4286864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rot="8399401">
            <a:off x="9623156" y="1314930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82" y="1994621"/>
            <a:ext cx="2011680" cy="20116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7547" y="3000461"/>
            <a:ext cx="1085413" cy="12659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538" y="2634701"/>
            <a:ext cx="460586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45" y="3136491"/>
            <a:ext cx="1442884" cy="14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7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25" y="1498220"/>
            <a:ext cx="1884550" cy="331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62399" y="2622816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 icon</a:t>
            </a:r>
            <a:endParaRPr lang="en-US" dirty="0"/>
          </a:p>
        </p:txBody>
      </p:sp>
      <p:sp>
        <p:nvSpPr>
          <p:cNvPr id="4" name="Cross 3"/>
          <p:cNvSpPr/>
          <p:nvPr/>
        </p:nvSpPr>
        <p:spPr>
          <a:xfrm>
            <a:off x="3097161" y="2969342"/>
            <a:ext cx="363794" cy="36379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84490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344697" y="2518340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Stadium icon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7344697" y="3250843"/>
            <a:ext cx="1115961" cy="562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Arena icon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030929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0200970" y="2679269"/>
            <a:ext cx="997974" cy="914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Attendee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135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1071227"/>
            <a:ext cx="2143432" cy="4286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6483">
            <a:off x="2319287" y="2938557"/>
            <a:ext cx="676579" cy="11887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65987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70955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15" y="1071227"/>
            <a:ext cx="2143432" cy="4286864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rot="8399401">
            <a:off x="9623156" y="1314930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19833224">
            <a:off x="90195" y="2251737"/>
            <a:ext cx="1231434" cy="18789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19833224">
            <a:off x="8302077" y="2251738"/>
            <a:ext cx="1231434" cy="1878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9496">
            <a:off x="10723377" y="3150219"/>
            <a:ext cx="972412" cy="765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04"/>
          <a:stretch/>
        </p:blipFill>
        <p:spPr>
          <a:xfrm>
            <a:off x="4809067" y="2378055"/>
            <a:ext cx="1703710" cy="19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1071227"/>
            <a:ext cx="2143432" cy="42868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6483">
            <a:off x="2319287" y="2938557"/>
            <a:ext cx="676579" cy="118872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165987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70955" y="3136491"/>
            <a:ext cx="88490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15" y="1071227"/>
            <a:ext cx="2143432" cy="4286864"/>
          </a:xfrm>
          <a:prstGeom prst="rect">
            <a:avLst/>
          </a:prstGeom>
        </p:spPr>
      </p:pic>
      <p:sp>
        <p:nvSpPr>
          <p:cNvPr id="11" name="Arc 10"/>
          <p:cNvSpPr/>
          <p:nvPr/>
        </p:nvSpPr>
        <p:spPr>
          <a:xfrm rot="8399401">
            <a:off x="9623156" y="1314930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785" y="2526890"/>
            <a:ext cx="2024275" cy="15687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293" y="793956"/>
            <a:ext cx="1150237" cy="2401329"/>
          </a:xfrm>
          <a:prstGeom prst="rect">
            <a:avLst/>
          </a:prstGeom>
        </p:spPr>
      </p:pic>
      <p:sp>
        <p:nvSpPr>
          <p:cNvPr id="15" name="Arc 14"/>
          <p:cNvSpPr/>
          <p:nvPr/>
        </p:nvSpPr>
        <p:spPr>
          <a:xfrm rot="8399401">
            <a:off x="8555668" y="877356"/>
            <a:ext cx="397659" cy="379648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794" y="763130"/>
            <a:ext cx="1150237" cy="2401329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8399401">
            <a:off x="10919169" y="846530"/>
            <a:ext cx="397659" cy="379648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19833224">
            <a:off x="90195" y="2251737"/>
            <a:ext cx="1231434" cy="18789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19833224">
            <a:off x="8302076" y="2370412"/>
            <a:ext cx="1231434" cy="18789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19833224">
            <a:off x="7786692" y="1527037"/>
            <a:ext cx="612882" cy="9351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6" t="17088" r="32633" b="17155"/>
          <a:stretch/>
        </p:blipFill>
        <p:spPr>
          <a:xfrm rot="2525986">
            <a:off x="11340322" y="1506925"/>
            <a:ext cx="612882" cy="9351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7393">
            <a:off x="10666830" y="3350104"/>
            <a:ext cx="728428" cy="84955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7655">
            <a:off x="7682920" y="829887"/>
            <a:ext cx="494295" cy="57649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679" y="2932058"/>
            <a:ext cx="725270" cy="5652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30" y="633612"/>
            <a:ext cx="640080" cy="6400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21849" y="106028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82646" y="789353"/>
            <a:ext cx="3610708" cy="38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Cater U app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275" y="1385766"/>
            <a:ext cx="3493844" cy="44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4251" y="2526891"/>
            <a:ext cx="536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Upsell!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22" y="1478556"/>
            <a:ext cx="1884550" cy="331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18" y="1169550"/>
            <a:ext cx="2143432" cy="4286864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>
          <a:xfrm rot="8399401">
            <a:off x="8679259" y="1413253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96" y="2526891"/>
            <a:ext cx="428728" cy="428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351" y="264151"/>
            <a:ext cx="121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$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5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414251" y="2526891"/>
            <a:ext cx="5365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YOU!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22" y="1478556"/>
            <a:ext cx="1884550" cy="331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218" y="1169550"/>
            <a:ext cx="2143432" cy="4286864"/>
          </a:xfrm>
          <a:prstGeom prst="rect">
            <a:avLst/>
          </a:prstGeom>
        </p:spPr>
      </p:pic>
      <p:sp>
        <p:nvSpPr>
          <p:cNvPr id="6" name="Arc 5"/>
          <p:cNvSpPr/>
          <p:nvPr/>
        </p:nvSpPr>
        <p:spPr>
          <a:xfrm rot="8399401">
            <a:off x="8679259" y="1413253"/>
            <a:ext cx="602012" cy="550607"/>
          </a:xfrm>
          <a:prstGeom prst="arc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596" y="2526891"/>
            <a:ext cx="428728" cy="428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74351" y="264151"/>
            <a:ext cx="1211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$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33933">
            <a:off x="10006723" y="2714645"/>
            <a:ext cx="1853995" cy="17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12" y="980830"/>
            <a:ext cx="2602225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5831" y="2869194"/>
            <a:ext cx="630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Seriously! Go sell it </a:t>
            </a:r>
            <a:r>
              <a:rPr lang="en-US" sz="3600" i="1" dirty="0" smtClean="0"/>
              <a:t>NOW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3074" name="Picture 2" descr="Ungerboeck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36" y="1189701"/>
            <a:ext cx="4096406" cy="11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891" y="3707702"/>
            <a:ext cx="1853995" cy="176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8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4542" y="2576052"/>
            <a:ext cx="6941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Any 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2268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2217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Ask a team member from Los </a:t>
            </a:r>
            <a:r>
              <a:rPr lang="en-US" dirty="0" err="1" smtClean="0"/>
              <a:t>Pollos</a:t>
            </a:r>
            <a:r>
              <a:rPr lang="en-US" dirty="0" smtClean="0"/>
              <a:t> Locos</a:t>
            </a:r>
            <a:endParaRPr lang="en-US" dirty="0"/>
          </a:p>
        </p:txBody>
      </p:sp>
      <p:pic>
        <p:nvPicPr>
          <p:cNvPr id="1026" name="Picture 2" descr="https://www.yammer.com/api/v1/uploaded_files/48887628/preview/Pollo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"/>
          <a:stretch/>
        </p:blipFill>
        <p:spPr bwMode="auto">
          <a:xfrm>
            <a:off x="4465636" y="3009779"/>
            <a:ext cx="3057525" cy="305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0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09" y="511276"/>
            <a:ext cx="9144000" cy="15546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Ask a member of Team Los </a:t>
            </a:r>
            <a:r>
              <a:rPr lang="en-US" dirty="0" err="1" smtClean="0"/>
              <a:t>Pollos</a:t>
            </a:r>
            <a:r>
              <a:rPr lang="en-US" dirty="0" smtClean="0"/>
              <a:t> Locos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634002" y="2641928"/>
            <a:ext cx="4389119" cy="32918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 rot="19510289">
            <a:off x="1759972" y="2309535"/>
            <a:ext cx="2467897" cy="66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(These guys!)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054996">
            <a:off x="8324492" y="2423118"/>
            <a:ext cx="2467897" cy="6647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CLUCK YEAH!</a:t>
            </a:r>
            <a:endParaRPr lang="en-US" sz="3200" dirty="0"/>
          </a:p>
        </p:txBody>
      </p:sp>
      <p:pic>
        <p:nvPicPr>
          <p:cNvPr id="7" name="Picture 2" descr="https://www.yammer.com/api/v1/uploaded_files/48887628/preview/Pollos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4"/>
          <a:stretch/>
        </p:blipFill>
        <p:spPr bwMode="auto">
          <a:xfrm rot="964482">
            <a:off x="8370962" y="2990238"/>
            <a:ext cx="137417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16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65" y="1402391"/>
            <a:ext cx="3493844" cy="4469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5222" y="5451083"/>
            <a:ext cx="694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 know u want to sell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5162" y="889819"/>
            <a:ext cx="694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Cater U</a:t>
            </a:r>
          </a:p>
        </p:txBody>
      </p:sp>
    </p:spTree>
    <p:extLst>
      <p:ext uri="{BB962C8B-B14F-4D97-AF65-F5344CB8AC3E}">
        <p14:creationId xmlns:p14="http://schemas.microsoft.com/office/powerpoint/2010/main" val="303650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2697" y="2713703"/>
            <a:ext cx="6941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Thanks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145378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7" y="629264"/>
            <a:ext cx="4161549" cy="53234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741606" y="2428568"/>
            <a:ext cx="53659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/>
              <a:t>Personalizable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243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12" y="980830"/>
            <a:ext cx="2602225" cy="4572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68645" y="1651819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Catering company icon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66155" y="1651819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Venues icon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66903" y="1651819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businesses icon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49991" y="2916523"/>
            <a:ext cx="997975" cy="855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80555" y="2861186"/>
            <a:ext cx="0" cy="96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670027" y="2861186"/>
            <a:ext cx="511276" cy="8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66155" y="4086911"/>
            <a:ext cx="1828800" cy="1061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Catering icon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639" y="5148795"/>
            <a:ext cx="1539660" cy="15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5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12" y="980830"/>
            <a:ext cx="2602225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85831" y="3655776"/>
            <a:ext cx="630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Seriously! Go sell it </a:t>
            </a:r>
            <a:r>
              <a:rPr lang="en-US" sz="3600" i="1" dirty="0" smtClean="0"/>
              <a:t>NOW</a:t>
            </a:r>
            <a:r>
              <a:rPr lang="en-US" sz="3600" dirty="0" smtClean="0"/>
              <a:t>!</a:t>
            </a:r>
            <a:endParaRPr lang="en-US" sz="3600" dirty="0"/>
          </a:p>
        </p:txBody>
      </p:sp>
      <p:pic>
        <p:nvPicPr>
          <p:cNvPr id="3074" name="Picture 2" descr="Ungerboeck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36" y="1976283"/>
            <a:ext cx="4096406" cy="116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05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432" y="2626221"/>
            <a:ext cx="8249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Let’s see how it works…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311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252" y="2317956"/>
            <a:ext cx="1554480" cy="3108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46118" y="1249705"/>
            <a:ext cx="212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Bill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70" y="3372465"/>
            <a:ext cx="942352" cy="346638"/>
          </a:xfrm>
          <a:prstGeom prst="rect">
            <a:avLst/>
          </a:prstGeom>
        </p:spPr>
      </p:pic>
      <p:sp>
        <p:nvSpPr>
          <p:cNvPr id="6" name="Cloud Callout 5"/>
          <p:cNvSpPr/>
          <p:nvPr/>
        </p:nvSpPr>
        <p:spPr>
          <a:xfrm flipH="1">
            <a:off x="2606040" y="1080184"/>
            <a:ext cx="2340078" cy="1692513"/>
          </a:xfrm>
          <a:prstGeom prst="cloud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23656" y="1486959"/>
            <a:ext cx="212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$</a:t>
            </a:r>
            <a:endParaRPr lang="en-US" sz="4800" dirty="0"/>
          </a:p>
        </p:txBody>
      </p:sp>
      <p:sp>
        <p:nvSpPr>
          <p:cNvPr id="8" name="Cloud Callout 7"/>
          <p:cNvSpPr/>
          <p:nvPr/>
        </p:nvSpPr>
        <p:spPr>
          <a:xfrm>
            <a:off x="7374069" y="1080184"/>
            <a:ext cx="2261670" cy="1692513"/>
          </a:xfrm>
          <a:prstGeom prst="cloud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35" y="1412588"/>
            <a:ext cx="979738" cy="9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93" y="1258039"/>
            <a:ext cx="2143432" cy="4286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55" y="2611869"/>
            <a:ext cx="1299385" cy="477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01742">
            <a:off x="6882215" y="3186490"/>
            <a:ext cx="676579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41" y="970998"/>
            <a:ext cx="2602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1003</Words>
  <Application>Microsoft Office PowerPoint</Application>
  <PresentationFormat>Widescreen</PresentationFormat>
  <Paragraphs>119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Team Los Pollos Locos presents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Ask a team member from Los Pollos Locos</vt:lpstr>
      <vt:lpstr>Ask a member of Team Los Pollos Locos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Los Pollos Locos presents</dc:title>
  <dc:creator>Rebecca Rutherford</dc:creator>
  <cp:lastModifiedBy>Rebecca Rutherford</cp:lastModifiedBy>
  <cp:revision>18</cp:revision>
  <dcterms:created xsi:type="dcterms:W3CDTF">2016-01-08T15:07:28Z</dcterms:created>
  <dcterms:modified xsi:type="dcterms:W3CDTF">2016-01-08T17:35:21Z</dcterms:modified>
</cp:coreProperties>
</file>