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58" r:id="rId4"/>
    <p:sldId id="259" r:id="rId5"/>
    <p:sldId id="261" r:id="rId6"/>
    <p:sldId id="278" r:id="rId7"/>
    <p:sldId id="280" r:id="rId8"/>
    <p:sldId id="295" r:id="rId9"/>
    <p:sldId id="289" r:id="rId10"/>
    <p:sldId id="293" r:id="rId11"/>
    <p:sldId id="291" r:id="rId12"/>
    <p:sldId id="263" r:id="rId13"/>
    <p:sldId id="286" r:id="rId14"/>
    <p:sldId id="28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7C4A-6A41-4E9C-91EC-DEE1E726C38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067-18DB-4D19-9696-627CE0206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067-18DB-4D19-9696-627CE0206B3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45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067-18DB-4D19-9696-627CE0206B3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07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5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0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0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2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0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9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2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DFC4-C8E5-465C-BA23-96BD911F5136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CC46-1DCE-4C6D-8EDE-736F2F522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url?sa=i&amp;rct=j&amp;q=&amp;esrc=s&amp;source=images&amp;cd=&amp;cad=rja&amp;uact=8&amp;ved=0ahUKEwiMj-CagM7QAhUJkJAKHXdAAOcQjRwIBw&amp;url=http://br.blog.trello.com/&amp;psig=AFQjCNF-c3Da2ZTie0efKXZmKWDgh6791g&amp;ust=148051013900439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.br/imgres?imgurl=http://upload.wikimedia.org/wikipedia/commons/thumb/9/91/Octicons-mark-github.svg/2000px-Octicons-mark-github.svg.png&amp;imgrefurl=http://kanead.github.io/&amp;docid=dUTYjz2WhFQVCM&amp;tbnid=DN0JO2KWnB_6bM:&amp;vet=1&amp;w=2000&amp;h=2000&amp;bih=566&amp;biw=1188&amp;ved=0ahUKEwjF6ICBgc7QAhWFDZAKHRevAgUQMwhRKBgwGA&amp;iact=mrc&amp;uact=8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ww.google.com.br/imgres?imgurl=http://i.utdstc.com/icons/256/netbeans-ide_.png&amp;imgrefurl=http://netbeans-ide.br.uptodown.com/mac&amp;docid=LAv6LVXnEeaTJM&amp;tbnid=YI5-kRZ735vW_M:&amp;vet=1&amp;w=256&amp;h=256&amp;bih=566&amp;biw=1188&amp;ved=0ahUKEwjJpeuohM7QAhXBF5AKHfcHD-AQMwhdKCQwJA&amp;iact=mrc&amp;uact=8" TargetMode="Externa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-99392"/>
            <a:ext cx="8064896" cy="6192688"/>
          </a:xfrm>
        </p:spPr>
        <p:txBody>
          <a:bodyPr>
            <a:normAutofit fontScale="92500" lnSpcReduction="20000"/>
          </a:bodyPr>
          <a:lstStyle/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>
                <a:solidFill>
                  <a:schemeClr val="tx1"/>
                </a:solidFill>
              </a:rPr>
              <a:t>FACULDADE BARÃO DO RIO BRANCO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 DE CONTROLE DE ESTOQUE</a:t>
            </a:r>
          </a:p>
          <a:p>
            <a:endParaRPr lang="pt-B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ARAÚJO</a:t>
            </a:r>
            <a:endParaRPr lang="pt-B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MARLON DE OLIVEIRA CARVALHO</a:t>
            </a:r>
            <a:endParaRPr lang="pt-B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OSVALDO NASCIMENTO DOS SANTOS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Maicon Araújo 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 algn="just"/>
            <a:r>
              <a:rPr lang="pt-BR" sz="3200" dirty="0" smtClean="0"/>
              <a:t>É uma ferramenta desenvolvida para modelagem de banco de dados, também podendo ser utilizada na administração do banco.</a:t>
            </a:r>
            <a:endParaRPr lang="pt-BR" sz="32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6" y="1556792"/>
            <a:ext cx="1880218" cy="188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/>
              <a:t>APRESENTAÇÃO </a:t>
            </a:r>
            <a:br>
              <a:rPr lang="pt-BR" sz="4400" b="1" dirty="0"/>
            </a:br>
            <a:r>
              <a:rPr lang="pt-BR" sz="4400" b="1" dirty="0"/>
              <a:t>DO</a:t>
            </a:r>
            <a:br>
              <a:rPr lang="pt-BR" sz="4400" b="1" dirty="0"/>
            </a:br>
            <a:r>
              <a:rPr lang="pt-BR" sz="4400" b="1" dirty="0"/>
              <a:t> SISTEMA</a:t>
            </a:r>
            <a:endParaRPr lang="pt-BR" sz="44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54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Portanto, conclui-se que o sistema que foi desenvolvido de controle de estoque e de fundamental importância, pois através do mesmo o cliente pode ter o controle de seus produtos com maior facilidade,  pois o seu processo estar todo automatizado.  	</a:t>
            </a: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TRABALHOS FUTUROS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Mobile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pt-BR" b="1" dirty="0" smtClean="0"/>
              <a:t>OBRIGADO PELA ATENÇÃO!</a:t>
            </a:r>
            <a:endParaRPr lang="pt-BR" b="1" dirty="0"/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560" y="1772816"/>
            <a:ext cx="3960440" cy="45259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pt-BR" sz="7000" b="1" dirty="0" smtClean="0"/>
              <a:t>INTRODUÇÃO</a:t>
            </a:r>
            <a:endParaRPr lang="pt-BR" sz="7000" b="1" dirty="0" smtClean="0"/>
          </a:p>
          <a:p>
            <a:pPr>
              <a:lnSpc>
                <a:spcPct val="120000"/>
              </a:lnSpc>
            </a:pPr>
            <a:r>
              <a:rPr lang="pt-BR" sz="7000" b="1" dirty="0"/>
              <a:t>PROBLEMATIZAÇÃO</a:t>
            </a:r>
          </a:p>
          <a:p>
            <a:pPr>
              <a:lnSpc>
                <a:spcPct val="120000"/>
              </a:lnSpc>
            </a:pPr>
            <a:r>
              <a:rPr lang="pt-BR" sz="7000" b="1" dirty="0"/>
              <a:t>OBJETIVOS</a:t>
            </a:r>
          </a:p>
          <a:p>
            <a:pPr>
              <a:lnSpc>
                <a:spcPct val="120000"/>
              </a:lnSpc>
            </a:pPr>
            <a:r>
              <a:rPr lang="pt-BR" sz="7000" b="1" dirty="0"/>
              <a:t>REF. TEÓRICO</a:t>
            </a:r>
          </a:p>
          <a:p>
            <a:pPr>
              <a:lnSpc>
                <a:spcPct val="120000"/>
              </a:lnSpc>
            </a:pPr>
            <a:r>
              <a:rPr lang="pt-BR" sz="7000" b="1" dirty="0"/>
              <a:t>METODOLOGIA</a:t>
            </a:r>
          </a:p>
          <a:p>
            <a:pPr>
              <a:lnSpc>
                <a:spcPct val="120000"/>
              </a:lnSpc>
            </a:pPr>
            <a:r>
              <a:rPr lang="pt-BR" sz="7000" b="1" dirty="0"/>
              <a:t>APRESENTAÇÃO DO SISTEMA</a:t>
            </a:r>
          </a:p>
          <a:p>
            <a:pPr marL="0" indent="0">
              <a:lnSpc>
                <a:spcPct val="120000"/>
              </a:lnSpc>
              <a:buNone/>
            </a:pPr>
            <a:endParaRPr lang="pt-BR" sz="7000" b="1" dirty="0" smtClean="0"/>
          </a:p>
          <a:p>
            <a:pPr marL="0" indent="0">
              <a:lnSpc>
                <a:spcPct val="120000"/>
              </a:lnSpc>
              <a:buNone/>
            </a:pPr>
            <a:endParaRPr lang="pt-BR" sz="7000" b="1" dirty="0"/>
          </a:p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0" y="1783357"/>
            <a:ext cx="4114800" cy="45259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pt-BR" sz="7000" b="1" dirty="0"/>
              <a:t>CONCLUSÃO</a:t>
            </a:r>
          </a:p>
          <a:p>
            <a:pPr>
              <a:lnSpc>
                <a:spcPct val="120000"/>
              </a:lnSpc>
            </a:pPr>
            <a:r>
              <a:rPr lang="pt-BR" sz="7000" b="1" dirty="0"/>
              <a:t>TRAB. FUTUROS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INTRODUÇÃO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40560"/>
          </a:xfrm>
        </p:spPr>
        <p:txBody>
          <a:bodyPr>
            <a:noAutofit/>
          </a:bodyPr>
          <a:lstStyle/>
          <a:p>
            <a:pPr algn="just"/>
            <a:r>
              <a:rPr lang="pt-BR" dirty="0" smtClean="0"/>
              <a:t>O desenvolvimento do sistema deu-se pela importância que se tem em saber controlar  o estoque de seus  produtos  que esta sendo armazenado.</a:t>
            </a:r>
          </a:p>
          <a:p>
            <a:pPr algn="just"/>
            <a:endParaRPr lang="pt-BR" sz="1200" dirty="0"/>
          </a:p>
          <a:p>
            <a:pPr marL="0" indent="0" algn="just">
              <a:buNone/>
            </a:pPr>
            <a:endParaRPr lang="pt-BR" sz="1200" dirty="0" smtClean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PROBLEMATIZAÇÃO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95933"/>
            <a:ext cx="8229600" cy="51454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cliente possui  dificuldade em saber sobre seus </a:t>
            </a:r>
            <a:r>
              <a:rPr lang="pt-BR" dirty="0" smtClean="0"/>
              <a:t>produtos em estoque, </a:t>
            </a:r>
            <a:r>
              <a:rPr lang="pt-BR" dirty="0"/>
              <a:t>entretanto não consegue saber a quantidade de produtos possui em estoque de determinadas marcas, por falta de informatizar seus </a:t>
            </a:r>
            <a:r>
              <a:rPr lang="pt-BR" dirty="0" smtClean="0"/>
              <a:t>processos.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67941"/>
            <a:ext cx="8229600" cy="5001419"/>
          </a:xfrm>
        </p:spPr>
        <p:txBody>
          <a:bodyPr/>
          <a:lstStyle/>
          <a:p>
            <a:pPr marL="0" lvl="1" indent="0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/>
              <a:t>Elabora um sistema de controle de estoque, onde o cliente pode ter um controle de seus produtos e fornecedores além de cadastro de usuários;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994122"/>
          </a:xfrm>
        </p:spPr>
        <p:txBody>
          <a:bodyPr/>
          <a:lstStyle/>
          <a:p>
            <a:r>
              <a:rPr lang="pt-BR" b="1" dirty="0" smtClean="0"/>
              <a:t>REFERENCIAL TEÓRICO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Figura Diagrama de Modelo Entidade Relacionamento (DER)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 rotWithShape="1">
          <a:blip r:embed="rId3"/>
          <a:srcRect l="17813" t="15056" r="1940" b="5580"/>
          <a:stretch/>
        </p:blipFill>
        <p:spPr bwMode="auto">
          <a:xfrm>
            <a:off x="395536" y="1919287"/>
            <a:ext cx="8352928" cy="4678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17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METODOLOGIA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AutoShape 2" descr="Resultado de imagem para imagem do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AutoShape 4" descr="Resultado de imagem para imagem do c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9" name="Imagem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51845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endParaRPr lang="pt-BR" sz="2800" dirty="0" smtClean="0"/>
          </a:p>
          <a:p>
            <a:pPr lvl="3" algn="just">
              <a:buFontTx/>
              <a:buChar char="-"/>
            </a:pPr>
            <a:r>
              <a:rPr lang="pt-BR" sz="2800" dirty="0"/>
              <a:t>Utilizado para ordenar tarefas com status </a:t>
            </a:r>
            <a:r>
              <a:rPr lang="pt-BR" sz="2800" dirty="0" smtClean="0"/>
              <a:t>a fazer, em andamento e </a:t>
            </a:r>
            <a:r>
              <a:rPr lang="pt-BR" sz="2800" dirty="0" err="1" smtClean="0"/>
              <a:t>concluido</a:t>
            </a:r>
            <a:r>
              <a:rPr lang="pt-BR" sz="2800" dirty="0" smtClean="0"/>
              <a:t>, </a:t>
            </a:r>
            <a:r>
              <a:rPr lang="pt-BR" sz="2800" dirty="0"/>
              <a:t>e também para comunicação entre os componentes do grupo e </a:t>
            </a:r>
            <a:r>
              <a:rPr lang="pt-BR" sz="2800" dirty="0" smtClean="0"/>
              <a:t>professor.</a:t>
            </a:r>
          </a:p>
          <a:p>
            <a:pPr marL="1371600" lvl="3" indent="0" algn="just">
              <a:buNone/>
            </a:pPr>
            <a:r>
              <a:rPr lang="pt-BR" sz="2800" dirty="0" smtClean="0"/>
              <a:t> </a:t>
            </a:r>
          </a:p>
          <a:p>
            <a:pPr lvl="3" algn="just">
              <a:buFontTx/>
              <a:buChar char="-"/>
            </a:pPr>
            <a:r>
              <a:rPr lang="pt-BR" sz="2800" dirty="0" smtClean="0"/>
              <a:t>Utilizado para versionamento do projeto , a cada etapa concluída e feito um commit do projeto</a:t>
            </a:r>
          </a:p>
        </p:txBody>
      </p:sp>
      <p:pic>
        <p:nvPicPr>
          <p:cNvPr id="12" name="Picture 2" descr="Resultado de imagem para trello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00960"/>
            <a:ext cx="1968153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Resultado de imagem para github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4" y="4149080"/>
            <a:ext cx="1247775" cy="1369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2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METODOLOGIA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AutoShape 2" descr="Resultado de imagem para imagem do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AutoShape 4" descr="Resultado de imagem para imagem do c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037" name="Picture 13" descr="C:\Users\Osvaldo\Downloads\imgs tcc\javascript-logo-pn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" y="2420888"/>
            <a:ext cx="1628516" cy="15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51845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endParaRPr lang="pt-BR" sz="2800" dirty="0" smtClean="0"/>
          </a:p>
          <a:p>
            <a:pPr lvl="3" algn="just">
              <a:buFontTx/>
              <a:buChar char="-"/>
            </a:pPr>
            <a:r>
              <a:rPr lang="pt-BR" sz="2800" dirty="0" smtClean="0"/>
              <a:t>É uma linguagem incorporada a um documento HTML, o navegador busca a página Web onde o Javascript está incorporado, não tem a necessidade de um compilador;</a:t>
            </a:r>
          </a:p>
          <a:p>
            <a:pPr lvl="3" algn="just">
              <a:buFontTx/>
              <a:buChar char="-"/>
            </a:pPr>
            <a:r>
              <a:rPr lang="pt-BR" sz="2800" dirty="0" smtClean="0"/>
              <a:t>E um sistema de gerenciamento de banco de dados relacionais, permite que vários usuários trabalhem com os dados ao mesmo tempo;</a:t>
            </a:r>
            <a:endParaRPr lang="pt-BR" sz="2800" dirty="0" smtClean="0"/>
          </a:p>
        </p:txBody>
      </p:sp>
      <p:pic>
        <p:nvPicPr>
          <p:cNvPr id="11" name="Picture 11" descr="C:\Users\Osvaldo\Desktop\m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" y="4553510"/>
            <a:ext cx="1821802" cy="11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329055" cy="1030605"/>
          </a:xfrm>
          <a:prstGeom prst="rect">
            <a:avLst/>
          </a:prstGeom>
        </p:spPr>
      </p:pic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78904" y="1484784"/>
            <a:ext cx="8229600" cy="499715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  </a:t>
            </a:r>
            <a:r>
              <a:rPr lang="pt-BR" dirty="0" smtClean="0"/>
              <a:t>    -	É uma nova biblioteca para                            	          desenvolvimento Web mais rápida e 		fácil</a:t>
            </a:r>
            <a:r>
              <a:rPr lang="pt-BR" dirty="0" smtClean="0"/>
              <a:t>;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 </a:t>
            </a:r>
            <a:r>
              <a:rPr lang="pt-BR" dirty="0" smtClean="0"/>
              <a:t>     </a:t>
            </a:r>
            <a:endParaRPr lang="pt-BR" dirty="0" smtClean="0"/>
          </a:p>
          <a:p>
            <a:pPr marL="1609725" indent="-1609725" algn="just" defTabSz="1087438">
              <a:buNone/>
              <a:tabLst>
                <a:tab pos="1433513" algn="l"/>
                <a:tab pos="1609725" algn="l"/>
                <a:tab pos="1882775" algn="l"/>
              </a:tabLst>
            </a:pPr>
            <a:r>
              <a:rPr lang="pt-BR" dirty="0"/>
              <a:t>	</a:t>
            </a:r>
            <a:r>
              <a:rPr lang="pt-BR" dirty="0" smtClean="0"/>
              <a:t>- O NetBeans e um ambiente de desenvolvimento integrado gratuito e de código aberto para desenvolvimento de software. </a:t>
            </a:r>
            <a:endParaRPr lang="pt-BR" dirty="0"/>
          </a:p>
          <a:p>
            <a:pPr marL="0" indent="0" defTabSz="1087438">
              <a:buNone/>
              <a:tabLst>
                <a:tab pos="1433513" algn="l"/>
                <a:tab pos="1609725" algn="l"/>
                <a:tab pos="1882775" algn="l"/>
              </a:tabLst>
            </a:pPr>
            <a:endParaRPr lang="pt-BR" dirty="0"/>
          </a:p>
        </p:txBody>
      </p:sp>
      <p:pic>
        <p:nvPicPr>
          <p:cNvPr id="12" name="Espaço Reservado para Conteúdo 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9" y="1645877"/>
            <a:ext cx="2039565" cy="111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Resultado de imagem para netbeans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9" y="3728500"/>
            <a:ext cx="1628775" cy="157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4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189</Words>
  <Application>Microsoft Office PowerPoint</Application>
  <PresentationFormat>Apresentação na tela (4:3)</PresentationFormat>
  <Paragraphs>62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 </vt:lpstr>
      <vt:lpstr>SUMÁRIO</vt:lpstr>
      <vt:lpstr>INTRODUÇÃO </vt:lpstr>
      <vt:lpstr>PROBLEMATIZAÇÃO</vt:lpstr>
      <vt:lpstr>OBJETIVOS</vt:lpstr>
      <vt:lpstr>REFERENCIAL TEÓRICO </vt:lpstr>
      <vt:lpstr>METODOLOGIA </vt:lpstr>
      <vt:lpstr>METODOLOGIA </vt:lpstr>
      <vt:lpstr>METODOLOGIA</vt:lpstr>
      <vt:lpstr>METODOLOGIA</vt:lpstr>
      <vt:lpstr>Apresentação do PowerPoint</vt:lpstr>
      <vt:lpstr>CONCLUSÃO</vt:lpstr>
      <vt:lpstr>TRABALHOS FUTUROS</vt:lpstr>
      <vt:lpstr>OBRIGADO PELA ATENÇÃO!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Osvaldo Nascimento</dc:creator>
  <cp:lastModifiedBy>Osvaldo</cp:lastModifiedBy>
  <cp:revision>113</cp:revision>
  <dcterms:created xsi:type="dcterms:W3CDTF">2015-06-23T20:28:35Z</dcterms:created>
  <dcterms:modified xsi:type="dcterms:W3CDTF">2016-11-29T13:34:59Z</dcterms:modified>
</cp:coreProperties>
</file>