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7" r:id="rId9"/>
    <p:sldId id="261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C47-AC98-4065-9A6A-E1ABF3FD2397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1DC2-1ACD-4157-895E-9BF267EC95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88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C47-AC98-4065-9A6A-E1ABF3FD2397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1DC2-1ACD-4157-895E-9BF267EC95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02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C47-AC98-4065-9A6A-E1ABF3FD2397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1DC2-1ACD-4157-895E-9BF267EC95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61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C47-AC98-4065-9A6A-E1ABF3FD2397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1DC2-1ACD-4157-895E-9BF267EC95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05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C47-AC98-4065-9A6A-E1ABF3FD2397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1DC2-1ACD-4157-895E-9BF267EC95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47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C47-AC98-4065-9A6A-E1ABF3FD2397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1DC2-1ACD-4157-895E-9BF267EC95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94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C47-AC98-4065-9A6A-E1ABF3FD2397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1DC2-1ACD-4157-895E-9BF267EC95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12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C47-AC98-4065-9A6A-E1ABF3FD2397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1DC2-1ACD-4157-895E-9BF267EC95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5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C47-AC98-4065-9A6A-E1ABF3FD2397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1DC2-1ACD-4157-895E-9BF267EC95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27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C47-AC98-4065-9A6A-E1ABF3FD2397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1DC2-1ACD-4157-895E-9BF267EC95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66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C47-AC98-4065-9A6A-E1ABF3FD2397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1DC2-1ACD-4157-895E-9BF267EC95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3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EC47-AC98-4065-9A6A-E1ABF3FD2397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11DC2-1ACD-4157-895E-9BF267EC95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5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Avaliação Formativa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Criar as missões básicas do Jogo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6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Abra o código da </a:t>
            </a:r>
            <a:r>
              <a:rPr lang="pt-BR" b="1" dirty="0" smtClean="0"/>
              <a:t>missao1.html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1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90" y="2329358"/>
            <a:ext cx="9357059" cy="23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Deverá mostrar uma lista de portais: conforme exemplo: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2" y="1538461"/>
            <a:ext cx="11960435" cy="46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Continuação...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link no Portal Conceitual</a:t>
            </a:r>
          </a:p>
          <a:p>
            <a:r>
              <a:rPr lang="pt-BR" dirty="0" smtClean="0"/>
              <a:t>Crie um novo arquivo: </a:t>
            </a:r>
            <a:r>
              <a:rPr lang="pt-BR" b="1" dirty="0" smtClean="0"/>
              <a:t>respmissao1.html</a:t>
            </a:r>
          </a:p>
          <a:p>
            <a:r>
              <a:rPr lang="pt-BR" dirty="0" smtClean="0"/>
              <a:t>Ao clicar no link irá abrir um formulário:</a:t>
            </a:r>
          </a:p>
          <a:p>
            <a:pPr lvl="1"/>
            <a:r>
              <a:rPr lang="pt-BR" dirty="0" smtClean="0"/>
              <a:t>Você sabe o que é </a:t>
            </a:r>
            <a:r>
              <a:rPr lang="pt-BR" dirty="0" err="1" smtClean="0"/>
              <a:t>Tag</a:t>
            </a:r>
            <a:r>
              <a:rPr lang="pt-BR" dirty="0" smtClean="0"/>
              <a:t>?</a:t>
            </a:r>
          </a:p>
          <a:p>
            <a:pPr lvl="2"/>
            <a:r>
              <a:rPr lang="pt-BR" dirty="0" smtClean="0"/>
              <a:t>Sim ou Não</a:t>
            </a:r>
          </a:p>
          <a:p>
            <a:pPr lvl="1"/>
            <a:r>
              <a:rPr lang="pt-BR" dirty="0" smtClean="0"/>
              <a:t>Qual a </a:t>
            </a:r>
            <a:r>
              <a:rPr lang="pt-BR" dirty="0" err="1" smtClean="0"/>
              <a:t>tag</a:t>
            </a:r>
            <a:r>
              <a:rPr lang="pt-BR" dirty="0" smtClean="0"/>
              <a:t> para criar um formulário:</a:t>
            </a:r>
          </a:p>
          <a:p>
            <a:pPr lvl="2"/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text</a:t>
            </a:r>
            <a:r>
              <a:rPr lang="pt-BR" dirty="0" smtClean="0"/>
              <a:t>” id=“resposta”&gt;</a:t>
            </a:r>
          </a:p>
          <a:p>
            <a:r>
              <a:rPr lang="pt-BR" dirty="0" smtClean="0"/>
              <a:t>Crie um botão </a:t>
            </a:r>
            <a:r>
              <a:rPr lang="pt-BR" b="1" dirty="0" smtClean="0"/>
              <a:t>“enviar”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498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Missão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Encontrar </a:t>
            </a:r>
            <a:r>
              <a:rPr lang="pt-BR" dirty="0" err="1" smtClean="0"/>
              <a:t>Tags</a:t>
            </a:r>
            <a:r>
              <a:rPr lang="pt-BR" dirty="0" smtClean="0"/>
              <a:t> </a:t>
            </a:r>
          </a:p>
          <a:p>
            <a:r>
              <a:rPr lang="pt-BR" dirty="0" smtClean="0"/>
              <a:t>Prêmio – Missão 2 Desbloqueada e 100 pontos de crédito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3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Encontrar </a:t>
            </a:r>
            <a:r>
              <a:rPr lang="pt-BR" b="1" dirty="0" err="1" smtClean="0"/>
              <a:t>Tags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furão deve encontrar as principais “</a:t>
            </a:r>
            <a:r>
              <a:rPr lang="pt-BR" dirty="0" err="1" smtClean="0"/>
              <a:t>tags</a:t>
            </a:r>
            <a:r>
              <a:rPr lang="pt-BR" dirty="0" smtClean="0"/>
              <a:t> </a:t>
            </a:r>
            <a:r>
              <a:rPr lang="pt-BR" dirty="0" err="1" smtClean="0"/>
              <a:t>html</a:t>
            </a:r>
            <a:r>
              <a:rPr lang="pt-BR" dirty="0" smtClean="0"/>
              <a:t>” para matar o inimigo.</a:t>
            </a:r>
          </a:p>
          <a:p>
            <a:r>
              <a:rPr lang="pt-BR" dirty="0" smtClean="0"/>
              <a:t>Criar portais e para entrar nesses portais, precisa-se de um código chave. Caso o jogador erre a chave, a energia conquistada durante o jogo será reduzida a cada erro.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4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Portal Conceitual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"</a:t>
            </a:r>
            <a:r>
              <a:rPr lang="pt-BR" dirty="0" err="1" smtClean="0"/>
              <a:t>tag</a:t>
            </a:r>
            <a:r>
              <a:rPr lang="pt-BR" dirty="0" smtClean="0"/>
              <a:t>" em HTML (Hypertext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) é uma estrutura fundamental usada para marcar e descrever elementos em uma página da web.</a:t>
            </a:r>
          </a:p>
          <a:p>
            <a:r>
              <a:rPr lang="pt-BR" dirty="0" smtClean="0"/>
              <a:t>As </a:t>
            </a:r>
            <a:r>
              <a:rPr lang="pt-BR" dirty="0" err="1" smtClean="0"/>
              <a:t>tags</a:t>
            </a:r>
            <a:r>
              <a:rPr lang="pt-BR" dirty="0" smtClean="0"/>
              <a:t> HTML são usadas para definir a estrutura e o conteúdo de uma página da web, permitindo que o navegador interprete e exiba a página conforme projetada.</a:t>
            </a:r>
          </a:p>
          <a:p>
            <a:r>
              <a:rPr lang="pt-BR" dirty="0" smtClean="0"/>
              <a:t>As </a:t>
            </a:r>
            <a:r>
              <a:rPr lang="pt-BR" dirty="0" err="1" smtClean="0"/>
              <a:t>tags</a:t>
            </a:r>
            <a:r>
              <a:rPr lang="pt-BR" dirty="0" smtClean="0"/>
              <a:t> HTML geralmente consistem em um nome de </a:t>
            </a:r>
            <a:r>
              <a:rPr lang="pt-BR" dirty="0" err="1" smtClean="0"/>
              <a:t>tag</a:t>
            </a:r>
            <a:r>
              <a:rPr lang="pt-BR" dirty="0" smtClean="0"/>
              <a:t> colocado entre sinais de menor ("&lt;") e maior ("&gt;"). Existem duas categorias principais de </a:t>
            </a:r>
            <a:r>
              <a:rPr lang="pt-BR" dirty="0" err="1" smtClean="0"/>
              <a:t>tags</a:t>
            </a:r>
            <a:r>
              <a:rPr lang="pt-BR" dirty="0" smtClean="0"/>
              <a:t> HTML: </a:t>
            </a:r>
            <a:r>
              <a:rPr lang="pt-BR" dirty="0" err="1" smtClean="0"/>
              <a:t>tags</a:t>
            </a:r>
            <a:r>
              <a:rPr lang="pt-BR" dirty="0" smtClean="0"/>
              <a:t> de abertura e </a:t>
            </a:r>
            <a:r>
              <a:rPr lang="pt-BR" dirty="0" err="1" smtClean="0"/>
              <a:t>tags</a:t>
            </a:r>
            <a:r>
              <a:rPr lang="pt-BR" dirty="0" smtClean="0"/>
              <a:t> de fechamento.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1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Portal Estrutural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estrutura de um documento HTML básica é gerada usando o “!”</a:t>
            </a:r>
          </a:p>
          <a:p>
            <a:r>
              <a:rPr lang="pt-BR" dirty="0" smtClean="0"/>
              <a:t>Segue </a:t>
            </a:r>
            <a:r>
              <a:rPr lang="pt-BR" dirty="0" err="1" smtClean="0"/>
              <a:t>tags</a:t>
            </a:r>
            <a:r>
              <a:rPr lang="pt-BR" dirty="0" smtClean="0"/>
              <a:t> de uma estrutura básica</a:t>
            </a:r>
          </a:p>
          <a:p>
            <a:pPr lvl="1"/>
            <a:r>
              <a:rPr lang="pt-BR" dirty="0" smtClean="0"/>
              <a:t>&lt;!DOCTYPE 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 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 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 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1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Portal Essencial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principais </a:t>
            </a:r>
            <a:r>
              <a:rPr lang="pt-BR" dirty="0" err="1" smtClean="0"/>
              <a:t>tags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&lt;p&gt;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&lt;h1&gt;</a:t>
            </a:r>
          </a:p>
          <a:p>
            <a:pPr lvl="1"/>
            <a:r>
              <a:rPr lang="pt-BR" dirty="0" smtClean="0"/>
              <a:t>&lt;input&gt;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button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ul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ol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52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 no código e modifique a seguinte linha: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28" y="2563957"/>
            <a:ext cx="10795114" cy="153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não ordenado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ul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&lt;li&gt; Portal Conceitual &lt;/li&gt;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&lt;li&gt; Portal Estrutural &lt;/li&gt;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&lt;li&gt; Portal Essencial &lt;/li&gt;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ul</a:t>
            </a:r>
            <a:r>
              <a:rPr lang="pt-BR" dirty="0" smtClean="0"/>
              <a:t>&gt;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43" y="4777682"/>
            <a:ext cx="10795114" cy="153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Deverá mostrar o texto na página: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63" y="1825625"/>
            <a:ext cx="9830108" cy="212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363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Avaliação Formativa 3</vt:lpstr>
      <vt:lpstr>Missão 1</vt:lpstr>
      <vt:lpstr>Encontrar Tags</vt:lpstr>
      <vt:lpstr>Portal Conceitual</vt:lpstr>
      <vt:lpstr>Portal Estrutural</vt:lpstr>
      <vt:lpstr>Portal Essencial</vt:lpstr>
      <vt:lpstr>Entre no código e modifique a seguinte linha:</vt:lpstr>
      <vt:lpstr>Lista não ordenado</vt:lpstr>
      <vt:lpstr>Deverá mostrar o texto na página:</vt:lpstr>
      <vt:lpstr>Abra o código da missao1.html</vt:lpstr>
      <vt:lpstr>Apresentação do PowerPoint</vt:lpstr>
      <vt:lpstr>Deverá mostrar uma lista de portais: conforme exemplo:</vt:lpstr>
      <vt:lpstr>Continuação...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Formativa 3</dc:title>
  <dc:creator>Romulo Cesar Silvestre Leite</dc:creator>
  <cp:lastModifiedBy>Romulo Cesar Silvestre Leite</cp:lastModifiedBy>
  <cp:revision>6</cp:revision>
  <dcterms:created xsi:type="dcterms:W3CDTF">2023-09-27T00:44:24Z</dcterms:created>
  <dcterms:modified xsi:type="dcterms:W3CDTF">2023-09-28T01:02:16Z</dcterms:modified>
</cp:coreProperties>
</file>