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42410-8515-451A-A5A2-1F37217029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D83FEBC-8BBC-4DFB-AC0C-32E82FD5BAFD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80DC9BCB-6AFC-4A66-965E-49752E324C57}" type="parTrans" cxnId="{DEFA055F-D4D5-4C47-BDD9-2F0C2134875F}">
      <dgm:prSet/>
      <dgm:spPr/>
      <dgm:t>
        <a:bodyPr/>
        <a:lstStyle/>
        <a:p>
          <a:endParaRPr lang="pt-BR"/>
        </a:p>
      </dgm:t>
    </dgm:pt>
    <dgm:pt modelId="{2530D7F9-2499-4E99-9244-6BE58936C580}" type="sibTrans" cxnId="{DEFA055F-D4D5-4C47-BDD9-2F0C2134875F}">
      <dgm:prSet/>
      <dgm:spPr/>
      <dgm:t>
        <a:bodyPr/>
        <a:lstStyle/>
        <a:p>
          <a:endParaRPr lang="pt-BR"/>
        </a:p>
      </dgm:t>
    </dgm:pt>
    <dgm:pt modelId="{3F5AEC27-E333-4753-AA01-79DFF1E9107C}" type="asst">
      <dgm:prSet phldrT="[Texto]"/>
      <dgm:spPr/>
      <dgm:t>
        <a:bodyPr/>
        <a:lstStyle/>
        <a:p>
          <a:r>
            <a:rPr lang="pt-BR" dirty="0"/>
            <a:t>Coordenador Programação</a:t>
          </a:r>
        </a:p>
      </dgm:t>
    </dgm:pt>
    <dgm:pt modelId="{368F65E4-196C-4450-85A9-2F0DDE422986}" type="parTrans" cxnId="{8A81E371-CBA1-4F9B-9B9A-414143FC50B5}">
      <dgm:prSet/>
      <dgm:spPr/>
      <dgm:t>
        <a:bodyPr/>
        <a:lstStyle/>
        <a:p>
          <a:endParaRPr lang="pt-BR"/>
        </a:p>
      </dgm:t>
    </dgm:pt>
    <dgm:pt modelId="{7859E348-1A87-46BF-A331-B036849DA503}" type="sibTrans" cxnId="{8A81E371-CBA1-4F9B-9B9A-414143FC50B5}">
      <dgm:prSet/>
      <dgm:spPr/>
      <dgm:t>
        <a:bodyPr/>
        <a:lstStyle/>
        <a:p>
          <a:endParaRPr lang="pt-BR"/>
        </a:p>
      </dgm:t>
    </dgm:pt>
    <dgm:pt modelId="{CB6F1000-099E-4317-9B95-2BE11FCF4423}">
      <dgm:prSet phldrT="[Texto]"/>
      <dgm:spPr/>
      <dgm:t>
        <a:bodyPr/>
        <a:lstStyle/>
        <a:p>
          <a:r>
            <a:rPr lang="pt-BR" dirty="0"/>
            <a:t>Desenvolvedor Web</a:t>
          </a:r>
        </a:p>
      </dgm:t>
    </dgm:pt>
    <dgm:pt modelId="{00508236-BB17-4BD3-9EC9-79AA1D2F9B6A}" type="parTrans" cxnId="{F459382B-6388-45C6-9317-BE82B5755F4F}">
      <dgm:prSet/>
      <dgm:spPr/>
      <dgm:t>
        <a:bodyPr/>
        <a:lstStyle/>
        <a:p>
          <a:endParaRPr lang="pt-BR"/>
        </a:p>
      </dgm:t>
    </dgm:pt>
    <dgm:pt modelId="{01E4FC56-AEE8-4E03-A416-EE1F44C82AC1}" type="sibTrans" cxnId="{F459382B-6388-45C6-9317-BE82B5755F4F}">
      <dgm:prSet/>
      <dgm:spPr/>
      <dgm:t>
        <a:bodyPr/>
        <a:lstStyle/>
        <a:p>
          <a:endParaRPr lang="pt-BR"/>
        </a:p>
      </dgm:t>
    </dgm:pt>
    <dgm:pt modelId="{5E5649F2-3D98-4B7D-AC53-275EE036F31F}">
      <dgm:prSet phldrT="[Texto]"/>
      <dgm:spPr/>
      <dgm:t>
        <a:bodyPr/>
        <a:lstStyle/>
        <a:p>
          <a:r>
            <a:rPr lang="pt-BR" dirty="0"/>
            <a:t>Coordenador Marketing</a:t>
          </a:r>
        </a:p>
      </dgm:t>
    </dgm:pt>
    <dgm:pt modelId="{45E475FC-B748-4D83-AF86-6B4B2B63A88D}" type="parTrans" cxnId="{3446ECE2-2BF9-46B1-99BA-EAE87E463F68}">
      <dgm:prSet/>
      <dgm:spPr/>
      <dgm:t>
        <a:bodyPr/>
        <a:lstStyle/>
        <a:p>
          <a:endParaRPr lang="pt-BR"/>
        </a:p>
      </dgm:t>
    </dgm:pt>
    <dgm:pt modelId="{E350AD4B-D573-49B8-985B-76CE7EC6DA92}" type="sibTrans" cxnId="{3446ECE2-2BF9-46B1-99BA-EAE87E463F68}">
      <dgm:prSet/>
      <dgm:spPr/>
      <dgm:t>
        <a:bodyPr/>
        <a:lstStyle/>
        <a:p>
          <a:endParaRPr lang="pt-BR"/>
        </a:p>
      </dgm:t>
    </dgm:pt>
    <dgm:pt modelId="{65A820DE-DE76-4C3F-B23A-7630A244B089}">
      <dgm:prSet phldrT="[Texto]"/>
      <dgm:spPr/>
      <dgm:t>
        <a:bodyPr/>
        <a:lstStyle/>
        <a:p>
          <a:r>
            <a:rPr lang="pt-BR" dirty="0"/>
            <a:t>Analista de Conteúdo</a:t>
          </a:r>
        </a:p>
      </dgm:t>
    </dgm:pt>
    <dgm:pt modelId="{CD178F4F-91C9-4511-A07A-A7C54DDD5FE6}" type="parTrans" cxnId="{D6E52A76-A9C3-452D-B78D-53E7F70BC871}">
      <dgm:prSet/>
      <dgm:spPr/>
      <dgm:t>
        <a:bodyPr/>
        <a:lstStyle/>
        <a:p>
          <a:endParaRPr lang="pt-BR"/>
        </a:p>
      </dgm:t>
    </dgm:pt>
    <dgm:pt modelId="{3A21CD42-B885-45B0-B33D-0144D098074C}" type="sibTrans" cxnId="{D6E52A76-A9C3-452D-B78D-53E7F70BC871}">
      <dgm:prSet/>
      <dgm:spPr/>
      <dgm:t>
        <a:bodyPr/>
        <a:lstStyle/>
        <a:p>
          <a:endParaRPr lang="pt-BR"/>
        </a:p>
      </dgm:t>
    </dgm:pt>
    <dgm:pt modelId="{EEB20ADF-D0F3-48E2-9C0D-FB23B954E827}">
      <dgm:prSet phldrT="[Texto]"/>
      <dgm:spPr/>
      <dgm:t>
        <a:bodyPr/>
        <a:lstStyle/>
        <a:p>
          <a:r>
            <a:rPr lang="pt-BR" dirty="0"/>
            <a:t>Designer</a:t>
          </a:r>
        </a:p>
      </dgm:t>
    </dgm:pt>
    <dgm:pt modelId="{F05D0560-BD70-409F-A3F7-A0AE7E8AC0D7}" type="parTrans" cxnId="{9DDC6AA2-7A52-42D3-9085-7E54A6DA695E}">
      <dgm:prSet/>
      <dgm:spPr/>
      <dgm:t>
        <a:bodyPr/>
        <a:lstStyle/>
        <a:p>
          <a:endParaRPr lang="pt-BR"/>
        </a:p>
      </dgm:t>
    </dgm:pt>
    <dgm:pt modelId="{D4AB14DC-E96F-4F3F-8F98-A25BD4BF6733}" type="sibTrans" cxnId="{9DDC6AA2-7A52-42D3-9085-7E54A6DA695E}">
      <dgm:prSet/>
      <dgm:spPr/>
      <dgm:t>
        <a:bodyPr/>
        <a:lstStyle/>
        <a:p>
          <a:endParaRPr lang="pt-BR"/>
        </a:p>
      </dgm:t>
    </dgm:pt>
    <dgm:pt modelId="{8A1B7E90-0277-4207-95D2-0B98720581F5}">
      <dgm:prSet phldrT="[Texto]"/>
      <dgm:spPr/>
      <dgm:t>
        <a:bodyPr/>
        <a:lstStyle/>
        <a:p>
          <a:r>
            <a:rPr lang="pt-BR" dirty="0"/>
            <a:t>Gestor de Tráfego</a:t>
          </a:r>
        </a:p>
      </dgm:t>
    </dgm:pt>
    <dgm:pt modelId="{FBD03288-2542-4622-839E-FF6A7387799C}" type="parTrans" cxnId="{E3B411A0-47F0-4135-8976-9BA365D72E38}">
      <dgm:prSet/>
      <dgm:spPr/>
      <dgm:t>
        <a:bodyPr/>
        <a:lstStyle/>
        <a:p>
          <a:endParaRPr lang="pt-BR"/>
        </a:p>
      </dgm:t>
    </dgm:pt>
    <dgm:pt modelId="{D3054024-CF96-411E-AE1B-C812E62FC81A}" type="sibTrans" cxnId="{E3B411A0-47F0-4135-8976-9BA365D72E38}">
      <dgm:prSet/>
      <dgm:spPr/>
      <dgm:t>
        <a:bodyPr/>
        <a:lstStyle/>
        <a:p>
          <a:endParaRPr lang="pt-BR"/>
        </a:p>
      </dgm:t>
    </dgm:pt>
    <dgm:pt modelId="{E119010D-1B2A-4CD3-82FE-80ACA827DEE5}">
      <dgm:prSet phldrT="[Texto]"/>
      <dgm:spPr/>
      <dgm:t>
        <a:bodyPr/>
        <a:lstStyle/>
        <a:p>
          <a:r>
            <a:rPr lang="pt-BR" dirty="0"/>
            <a:t>Analista de Testes</a:t>
          </a:r>
        </a:p>
      </dgm:t>
    </dgm:pt>
    <dgm:pt modelId="{3570331C-1B69-476F-A646-13AC1FF1FC98}" type="parTrans" cxnId="{5150332A-F28F-4920-864E-39B8DE77DD46}">
      <dgm:prSet/>
      <dgm:spPr/>
      <dgm:t>
        <a:bodyPr/>
        <a:lstStyle/>
        <a:p>
          <a:endParaRPr lang="pt-BR"/>
        </a:p>
      </dgm:t>
    </dgm:pt>
    <dgm:pt modelId="{9CCB407D-D99B-422E-AEC1-1741A326153A}" type="sibTrans" cxnId="{5150332A-F28F-4920-864E-39B8DE77DD46}">
      <dgm:prSet/>
      <dgm:spPr/>
      <dgm:t>
        <a:bodyPr/>
        <a:lstStyle/>
        <a:p>
          <a:endParaRPr lang="pt-BR"/>
        </a:p>
      </dgm:t>
    </dgm:pt>
    <dgm:pt modelId="{30D361FC-90B0-4E0F-9051-461FC553849A}" type="pres">
      <dgm:prSet presAssocID="{2F742410-8515-451A-A5A2-1F37217029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3DC8A3-24D0-4C26-90F2-5D23308C06F7}" type="pres">
      <dgm:prSet presAssocID="{6D83FEBC-8BBC-4DFB-AC0C-32E82FD5BAFD}" presName="hierRoot1" presStyleCnt="0"/>
      <dgm:spPr/>
    </dgm:pt>
    <dgm:pt modelId="{1B6861EC-92F3-4879-B8E7-87C62392B063}" type="pres">
      <dgm:prSet presAssocID="{6D83FEBC-8BBC-4DFB-AC0C-32E82FD5BAFD}" presName="composite" presStyleCnt="0"/>
      <dgm:spPr/>
    </dgm:pt>
    <dgm:pt modelId="{DFB93E29-75C2-4D5D-BD77-57B2C1803741}" type="pres">
      <dgm:prSet presAssocID="{6D83FEBC-8BBC-4DFB-AC0C-32E82FD5BAFD}" presName="background" presStyleLbl="node0" presStyleIdx="0" presStyleCnt="1"/>
      <dgm:spPr/>
    </dgm:pt>
    <dgm:pt modelId="{95B35F53-66CD-4BE3-92A7-B24641D59E22}" type="pres">
      <dgm:prSet presAssocID="{6D83FEBC-8BBC-4DFB-AC0C-32E82FD5BAFD}" presName="text" presStyleLbl="fgAcc0" presStyleIdx="0" presStyleCnt="1">
        <dgm:presLayoutVars>
          <dgm:chPref val="3"/>
        </dgm:presLayoutVars>
      </dgm:prSet>
      <dgm:spPr/>
    </dgm:pt>
    <dgm:pt modelId="{E7E49DD1-17E4-43F0-853D-D58B14773DE2}" type="pres">
      <dgm:prSet presAssocID="{6D83FEBC-8BBC-4DFB-AC0C-32E82FD5BAFD}" presName="hierChild2" presStyleCnt="0"/>
      <dgm:spPr/>
    </dgm:pt>
    <dgm:pt modelId="{7FE73FED-46AE-4605-A583-ED31E126A7D6}" type="pres">
      <dgm:prSet presAssocID="{368F65E4-196C-4450-85A9-2F0DDE422986}" presName="Name10" presStyleLbl="parChTrans1D2" presStyleIdx="0" presStyleCnt="2"/>
      <dgm:spPr/>
    </dgm:pt>
    <dgm:pt modelId="{DAA29C40-5BE8-4E48-A67E-DB792FFDF7D1}" type="pres">
      <dgm:prSet presAssocID="{3F5AEC27-E333-4753-AA01-79DFF1E9107C}" presName="hierRoot2" presStyleCnt="0"/>
      <dgm:spPr/>
    </dgm:pt>
    <dgm:pt modelId="{544854C4-BA3C-4A3D-9A27-F303908898E7}" type="pres">
      <dgm:prSet presAssocID="{3F5AEC27-E333-4753-AA01-79DFF1E9107C}" presName="composite2" presStyleCnt="0"/>
      <dgm:spPr/>
    </dgm:pt>
    <dgm:pt modelId="{93FDF22F-3AC1-4607-9966-4750F17B68D4}" type="pres">
      <dgm:prSet presAssocID="{3F5AEC27-E333-4753-AA01-79DFF1E9107C}" presName="background2" presStyleLbl="asst1" presStyleIdx="0" presStyleCnt="1"/>
      <dgm:spPr/>
    </dgm:pt>
    <dgm:pt modelId="{C84D2855-2230-44E1-AE4F-6925FB1D6735}" type="pres">
      <dgm:prSet presAssocID="{3F5AEC27-E333-4753-AA01-79DFF1E9107C}" presName="text2" presStyleLbl="fgAcc2" presStyleIdx="0" presStyleCnt="2">
        <dgm:presLayoutVars>
          <dgm:chPref val="3"/>
        </dgm:presLayoutVars>
      </dgm:prSet>
      <dgm:spPr/>
    </dgm:pt>
    <dgm:pt modelId="{CE2DAF55-35A2-4853-83A7-49D875A4DE91}" type="pres">
      <dgm:prSet presAssocID="{3F5AEC27-E333-4753-AA01-79DFF1E9107C}" presName="hierChild3" presStyleCnt="0"/>
      <dgm:spPr/>
    </dgm:pt>
    <dgm:pt modelId="{9899F55A-6CC5-42C1-8DB1-F4F7944773F6}" type="pres">
      <dgm:prSet presAssocID="{00508236-BB17-4BD3-9EC9-79AA1D2F9B6A}" presName="Name17" presStyleLbl="parChTrans1D3" presStyleIdx="0" presStyleCnt="5"/>
      <dgm:spPr/>
    </dgm:pt>
    <dgm:pt modelId="{813D0639-B926-45A9-94B6-03A068331C42}" type="pres">
      <dgm:prSet presAssocID="{CB6F1000-099E-4317-9B95-2BE11FCF4423}" presName="hierRoot3" presStyleCnt="0"/>
      <dgm:spPr/>
    </dgm:pt>
    <dgm:pt modelId="{399732EC-C4BE-4D0F-ACC5-AD54FA27A1D5}" type="pres">
      <dgm:prSet presAssocID="{CB6F1000-099E-4317-9B95-2BE11FCF4423}" presName="composite3" presStyleCnt="0"/>
      <dgm:spPr/>
    </dgm:pt>
    <dgm:pt modelId="{77E5CE80-A0AF-4971-8F40-C9A4CC70A011}" type="pres">
      <dgm:prSet presAssocID="{CB6F1000-099E-4317-9B95-2BE11FCF4423}" presName="background3" presStyleLbl="node3" presStyleIdx="0" presStyleCnt="5"/>
      <dgm:spPr/>
    </dgm:pt>
    <dgm:pt modelId="{2C33B9A5-A5E4-4D14-B557-BE07D1D84456}" type="pres">
      <dgm:prSet presAssocID="{CB6F1000-099E-4317-9B95-2BE11FCF4423}" presName="text3" presStyleLbl="fgAcc3" presStyleIdx="0" presStyleCnt="5">
        <dgm:presLayoutVars>
          <dgm:chPref val="3"/>
        </dgm:presLayoutVars>
      </dgm:prSet>
      <dgm:spPr/>
    </dgm:pt>
    <dgm:pt modelId="{DACDD0A6-F539-47FB-BF18-C16A1B7EA8DE}" type="pres">
      <dgm:prSet presAssocID="{CB6F1000-099E-4317-9B95-2BE11FCF4423}" presName="hierChild4" presStyleCnt="0"/>
      <dgm:spPr/>
    </dgm:pt>
    <dgm:pt modelId="{67FA50F7-5703-47C3-A875-760B7D2368A6}" type="pres">
      <dgm:prSet presAssocID="{F05D0560-BD70-409F-A3F7-A0AE7E8AC0D7}" presName="Name17" presStyleLbl="parChTrans1D3" presStyleIdx="1" presStyleCnt="5"/>
      <dgm:spPr/>
    </dgm:pt>
    <dgm:pt modelId="{AE1944D2-68B9-4614-9B16-8AF73FB72DD6}" type="pres">
      <dgm:prSet presAssocID="{EEB20ADF-D0F3-48E2-9C0D-FB23B954E827}" presName="hierRoot3" presStyleCnt="0"/>
      <dgm:spPr/>
    </dgm:pt>
    <dgm:pt modelId="{B21597A7-4F0E-4CEA-9414-955FF6403FAB}" type="pres">
      <dgm:prSet presAssocID="{EEB20ADF-D0F3-48E2-9C0D-FB23B954E827}" presName="composite3" presStyleCnt="0"/>
      <dgm:spPr/>
    </dgm:pt>
    <dgm:pt modelId="{E8C417FF-D32C-4E1B-91B0-0BDD6F3827EF}" type="pres">
      <dgm:prSet presAssocID="{EEB20ADF-D0F3-48E2-9C0D-FB23B954E827}" presName="background3" presStyleLbl="node3" presStyleIdx="1" presStyleCnt="5"/>
      <dgm:spPr/>
    </dgm:pt>
    <dgm:pt modelId="{1DA2A86C-B181-4661-BFE1-4CF455EB0613}" type="pres">
      <dgm:prSet presAssocID="{EEB20ADF-D0F3-48E2-9C0D-FB23B954E827}" presName="text3" presStyleLbl="fgAcc3" presStyleIdx="1" presStyleCnt="5">
        <dgm:presLayoutVars>
          <dgm:chPref val="3"/>
        </dgm:presLayoutVars>
      </dgm:prSet>
      <dgm:spPr/>
    </dgm:pt>
    <dgm:pt modelId="{2A2B3A17-ADB0-49AF-8B06-E592AD4DB5A4}" type="pres">
      <dgm:prSet presAssocID="{EEB20ADF-D0F3-48E2-9C0D-FB23B954E827}" presName="hierChild4" presStyleCnt="0"/>
      <dgm:spPr/>
    </dgm:pt>
    <dgm:pt modelId="{B75E5E1C-9739-43B4-83C0-A93DB27D3A3F}" type="pres">
      <dgm:prSet presAssocID="{3570331C-1B69-476F-A646-13AC1FF1FC98}" presName="Name17" presStyleLbl="parChTrans1D3" presStyleIdx="2" presStyleCnt="5"/>
      <dgm:spPr/>
    </dgm:pt>
    <dgm:pt modelId="{E6D23B86-94BF-4ECE-A5EE-03E09E652A7D}" type="pres">
      <dgm:prSet presAssocID="{E119010D-1B2A-4CD3-82FE-80ACA827DEE5}" presName="hierRoot3" presStyleCnt="0"/>
      <dgm:spPr/>
    </dgm:pt>
    <dgm:pt modelId="{E4C87211-1E7A-4FE3-ABA5-CAA1098EE5D8}" type="pres">
      <dgm:prSet presAssocID="{E119010D-1B2A-4CD3-82FE-80ACA827DEE5}" presName="composite3" presStyleCnt="0"/>
      <dgm:spPr/>
    </dgm:pt>
    <dgm:pt modelId="{77F9202C-BBBD-474C-A2C9-623F208523DD}" type="pres">
      <dgm:prSet presAssocID="{E119010D-1B2A-4CD3-82FE-80ACA827DEE5}" presName="background3" presStyleLbl="node3" presStyleIdx="2" presStyleCnt="5"/>
      <dgm:spPr/>
    </dgm:pt>
    <dgm:pt modelId="{0600972B-0B69-45B6-973E-56C9EB30F94D}" type="pres">
      <dgm:prSet presAssocID="{E119010D-1B2A-4CD3-82FE-80ACA827DEE5}" presName="text3" presStyleLbl="fgAcc3" presStyleIdx="2" presStyleCnt="5">
        <dgm:presLayoutVars>
          <dgm:chPref val="3"/>
        </dgm:presLayoutVars>
      </dgm:prSet>
      <dgm:spPr/>
    </dgm:pt>
    <dgm:pt modelId="{5257E6A2-08F8-4348-B789-39B18DD42136}" type="pres">
      <dgm:prSet presAssocID="{E119010D-1B2A-4CD3-82FE-80ACA827DEE5}" presName="hierChild4" presStyleCnt="0"/>
      <dgm:spPr/>
    </dgm:pt>
    <dgm:pt modelId="{84D0BE1B-4A11-4A55-8940-041C8EAE1AA5}" type="pres">
      <dgm:prSet presAssocID="{45E475FC-B748-4D83-AF86-6B4B2B63A88D}" presName="Name10" presStyleLbl="parChTrans1D2" presStyleIdx="1" presStyleCnt="2"/>
      <dgm:spPr/>
    </dgm:pt>
    <dgm:pt modelId="{18EEAD28-37C1-4747-B09F-AF32F44A087E}" type="pres">
      <dgm:prSet presAssocID="{5E5649F2-3D98-4B7D-AC53-275EE036F31F}" presName="hierRoot2" presStyleCnt="0"/>
      <dgm:spPr/>
    </dgm:pt>
    <dgm:pt modelId="{04E4693A-601F-472A-98D3-0972E09E7A42}" type="pres">
      <dgm:prSet presAssocID="{5E5649F2-3D98-4B7D-AC53-275EE036F31F}" presName="composite2" presStyleCnt="0"/>
      <dgm:spPr/>
    </dgm:pt>
    <dgm:pt modelId="{A1816F1F-D793-468C-986E-89BF52209F95}" type="pres">
      <dgm:prSet presAssocID="{5E5649F2-3D98-4B7D-AC53-275EE036F31F}" presName="background2" presStyleLbl="node2" presStyleIdx="0" presStyleCnt="1"/>
      <dgm:spPr/>
    </dgm:pt>
    <dgm:pt modelId="{79E4CBE8-BC23-4093-B48A-4E3533B0A0D4}" type="pres">
      <dgm:prSet presAssocID="{5E5649F2-3D98-4B7D-AC53-275EE036F31F}" presName="text2" presStyleLbl="fgAcc2" presStyleIdx="1" presStyleCnt="2">
        <dgm:presLayoutVars>
          <dgm:chPref val="3"/>
        </dgm:presLayoutVars>
      </dgm:prSet>
      <dgm:spPr/>
    </dgm:pt>
    <dgm:pt modelId="{277FB263-BB48-40F6-B6DF-9E25B0CEECD0}" type="pres">
      <dgm:prSet presAssocID="{5E5649F2-3D98-4B7D-AC53-275EE036F31F}" presName="hierChild3" presStyleCnt="0"/>
      <dgm:spPr/>
    </dgm:pt>
    <dgm:pt modelId="{2D0EA42C-E395-471A-AF9B-8BA1572F185A}" type="pres">
      <dgm:prSet presAssocID="{CD178F4F-91C9-4511-A07A-A7C54DDD5FE6}" presName="Name17" presStyleLbl="parChTrans1D3" presStyleIdx="3" presStyleCnt="5"/>
      <dgm:spPr/>
    </dgm:pt>
    <dgm:pt modelId="{5CAD0E90-DC08-4C86-B861-BC4EA45AD00A}" type="pres">
      <dgm:prSet presAssocID="{65A820DE-DE76-4C3F-B23A-7630A244B089}" presName="hierRoot3" presStyleCnt="0"/>
      <dgm:spPr/>
    </dgm:pt>
    <dgm:pt modelId="{8E2FDEEE-0976-43AB-9BB4-FB21FB3BC6B4}" type="pres">
      <dgm:prSet presAssocID="{65A820DE-DE76-4C3F-B23A-7630A244B089}" presName="composite3" presStyleCnt="0"/>
      <dgm:spPr/>
    </dgm:pt>
    <dgm:pt modelId="{05D7BFCD-532D-43B5-8A9E-3AF18B6629E8}" type="pres">
      <dgm:prSet presAssocID="{65A820DE-DE76-4C3F-B23A-7630A244B089}" presName="background3" presStyleLbl="node3" presStyleIdx="3" presStyleCnt="5"/>
      <dgm:spPr/>
    </dgm:pt>
    <dgm:pt modelId="{9CD4513E-C7AD-4B51-A032-1B62A87B2721}" type="pres">
      <dgm:prSet presAssocID="{65A820DE-DE76-4C3F-B23A-7630A244B089}" presName="text3" presStyleLbl="fgAcc3" presStyleIdx="3" presStyleCnt="5">
        <dgm:presLayoutVars>
          <dgm:chPref val="3"/>
        </dgm:presLayoutVars>
      </dgm:prSet>
      <dgm:spPr/>
    </dgm:pt>
    <dgm:pt modelId="{5404C258-AC31-4FBA-B286-B02702DC3608}" type="pres">
      <dgm:prSet presAssocID="{65A820DE-DE76-4C3F-B23A-7630A244B089}" presName="hierChild4" presStyleCnt="0"/>
      <dgm:spPr/>
    </dgm:pt>
    <dgm:pt modelId="{E973A1D1-B591-4044-98E9-4E52C12DC03C}" type="pres">
      <dgm:prSet presAssocID="{FBD03288-2542-4622-839E-FF6A7387799C}" presName="Name17" presStyleLbl="parChTrans1D3" presStyleIdx="4" presStyleCnt="5"/>
      <dgm:spPr/>
    </dgm:pt>
    <dgm:pt modelId="{13368DD8-E9EF-485E-944E-3684A334DC14}" type="pres">
      <dgm:prSet presAssocID="{8A1B7E90-0277-4207-95D2-0B98720581F5}" presName="hierRoot3" presStyleCnt="0"/>
      <dgm:spPr/>
    </dgm:pt>
    <dgm:pt modelId="{8AE752AC-98EE-4C45-ADBC-3A73C3F8786F}" type="pres">
      <dgm:prSet presAssocID="{8A1B7E90-0277-4207-95D2-0B98720581F5}" presName="composite3" presStyleCnt="0"/>
      <dgm:spPr/>
    </dgm:pt>
    <dgm:pt modelId="{824BF061-FD5A-4F33-A2A6-B373BF97E37F}" type="pres">
      <dgm:prSet presAssocID="{8A1B7E90-0277-4207-95D2-0B98720581F5}" presName="background3" presStyleLbl="node3" presStyleIdx="4" presStyleCnt="5"/>
      <dgm:spPr/>
    </dgm:pt>
    <dgm:pt modelId="{4623F46B-375B-402C-A9E1-B1AF6C9254CF}" type="pres">
      <dgm:prSet presAssocID="{8A1B7E90-0277-4207-95D2-0B98720581F5}" presName="text3" presStyleLbl="fgAcc3" presStyleIdx="4" presStyleCnt="5">
        <dgm:presLayoutVars>
          <dgm:chPref val="3"/>
        </dgm:presLayoutVars>
      </dgm:prSet>
      <dgm:spPr/>
    </dgm:pt>
    <dgm:pt modelId="{D68BD67A-61C9-4368-8CD8-FE138CB6E5A1}" type="pres">
      <dgm:prSet presAssocID="{8A1B7E90-0277-4207-95D2-0B98720581F5}" presName="hierChild4" presStyleCnt="0"/>
      <dgm:spPr/>
    </dgm:pt>
  </dgm:ptLst>
  <dgm:cxnLst>
    <dgm:cxn modelId="{FF640104-8B6B-4C52-B027-B75403B0DDCF}" type="presOf" srcId="{8A1B7E90-0277-4207-95D2-0B98720581F5}" destId="{4623F46B-375B-402C-A9E1-B1AF6C9254CF}" srcOrd="0" destOrd="0" presId="urn:microsoft.com/office/officeart/2005/8/layout/hierarchy1"/>
    <dgm:cxn modelId="{A6ED6F20-134C-4E2F-A544-949A2F37805B}" type="presOf" srcId="{E119010D-1B2A-4CD3-82FE-80ACA827DEE5}" destId="{0600972B-0B69-45B6-973E-56C9EB30F94D}" srcOrd="0" destOrd="0" presId="urn:microsoft.com/office/officeart/2005/8/layout/hierarchy1"/>
    <dgm:cxn modelId="{5150332A-F28F-4920-864E-39B8DE77DD46}" srcId="{3F5AEC27-E333-4753-AA01-79DFF1E9107C}" destId="{E119010D-1B2A-4CD3-82FE-80ACA827DEE5}" srcOrd="2" destOrd="0" parTransId="{3570331C-1B69-476F-A646-13AC1FF1FC98}" sibTransId="{9CCB407D-D99B-422E-AEC1-1741A326153A}"/>
    <dgm:cxn modelId="{F459382B-6388-45C6-9317-BE82B5755F4F}" srcId="{3F5AEC27-E333-4753-AA01-79DFF1E9107C}" destId="{CB6F1000-099E-4317-9B95-2BE11FCF4423}" srcOrd="0" destOrd="0" parTransId="{00508236-BB17-4BD3-9EC9-79AA1D2F9B6A}" sibTransId="{01E4FC56-AEE8-4E03-A416-EE1F44C82AC1}"/>
    <dgm:cxn modelId="{1AEF3632-1735-4B71-806C-04F87F036627}" type="presOf" srcId="{45E475FC-B748-4D83-AF86-6B4B2B63A88D}" destId="{84D0BE1B-4A11-4A55-8940-041C8EAE1AA5}" srcOrd="0" destOrd="0" presId="urn:microsoft.com/office/officeart/2005/8/layout/hierarchy1"/>
    <dgm:cxn modelId="{26B1F15C-52BB-4BB2-AA1A-187546E84BD4}" type="presOf" srcId="{CB6F1000-099E-4317-9B95-2BE11FCF4423}" destId="{2C33B9A5-A5E4-4D14-B557-BE07D1D84456}" srcOrd="0" destOrd="0" presId="urn:microsoft.com/office/officeart/2005/8/layout/hierarchy1"/>
    <dgm:cxn modelId="{AF39EF5E-703F-451E-BE9B-916BD77FC4BC}" type="presOf" srcId="{368F65E4-196C-4450-85A9-2F0DDE422986}" destId="{7FE73FED-46AE-4605-A583-ED31E126A7D6}" srcOrd="0" destOrd="0" presId="urn:microsoft.com/office/officeart/2005/8/layout/hierarchy1"/>
    <dgm:cxn modelId="{DEFA055F-D4D5-4C47-BDD9-2F0C2134875F}" srcId="{2F742410-8515-451A-A5A2-1F3721702928}" destId="{6D83FEBC-8BBC-4DFB-AC0C-32E82FD5BAFD}" srcOrd="0" destOrd="0" parTransId="{80DC9BCB-6AFC-4A66-965E-49752E324C57}" sibTransId="{2530D7F9-2499-4E99-9244-6BE58936C580}"/>
    <dgm:cxn modelId="{35DC1A46-7DFA-4446-BC9D-AC0B827D1F24}" type="presOf" srcId="{65A820DE-DE76-4C3F-B23A-7630A244B089}" destId="{9CD4513E-C7AD-4B51-A032-1B62A87B2721}" srcOrd="0" destOrd="0" presId="urn:microsoft.com/office/officeart/2005/8/layout/hierarchy1"/>
    <dgm:cxn modelId="{8C019D6A-C351-419E-9571-DEF1C2672E43}" type="presOf" srcId="{3570331C-1B69-476F-A646-13AC1FF1FC98}" destId="{B75E5E1C-9739-43B4-83C0-A93DB27D3A3F}" srcOrd="0" destOrd="0" presId="urn:microsoft.com/office/officeart/2005/8/layout/hierarchy1"/>
    <dgm:cxn modelId="{8A81E371-CBA1-4F9B-9B9A-414143FC50B5}" srcId="{6D83FEBC-8BBC-4DFB-AC0C-32E82FD5BAFD}" destId="{3F5AEC27-E333-4753-AA01-79DFF1E9107C}" srcOrd="0" destOrd="0" parTransId="{368F65E4-196C-4450-85A9-2F0DDE422986}" sibTransId="{7859E348-1A87-46BF-A331-B036849DA503}"/>
    <dgm:cxn modelId="{62EF4175-6B97-4714-914F-01DDB89DA28E}" type="presOf" srcId="{EEB20ADF-D0F3-48E2-9C0D-FB23B954E827}" destId="{1DA2A86C-B181-4661-BFE1-4CF455EB0613}" srcOrd="0" destOrd="0" presId="urn:microsoft.com/office/officeart/2005/8/layout/hierarchy1"/>
    <dgm:cxn modelId="{D6E52A76-A9C3-452D-B78D-53E7F70BC871}" srcId="{5E5649F2-3D98-4B7D-AC53-275EE036F31F}" destId="{65A820DE-DE76-4C3F-B23A-7630A244B089}" srcOrd="0" destOrd="0" parTransId="{CD178F4F-91C9-4511-A07A-A7C54DDD5FE6}" sibTransId="{3A21CD42-B885-45B0-B33D-0144D098074C}"/>
    <dgm:cxn modelId="{EEB1AA78-82D7-4228-8689-3E339C976738}" type="presOf" srcId="{3F5AEC27-E333-4753-AA01-79DFF1E9107C}" destId="{C84D2855-2230-44E1-AE4F-6925FB1D6735}" srcOrd="0" destOrd="0" presId="urn:microsoft.com/office/officeart/2005/8/layout/hierarchy1"/>
    <dgm:cxn modelId="{075CB07E-0BC3-4253-8096-B3BD27F1E93B}" type="presOf" srcId="{5E5649F2-3D98-4B7D-AC53-275EE036F31F}" destId="{79E4CBE8-BC23-4093-B48A-4E3533B0A0D4}" srcOrd="0" destOrd="0" presId="urn:microsoft.com/office/officeart/2005/8/layout/hierarchy1"/>
    <dgm:cxn modelId="{F74EE984-6A3A-49F1-94A2-61F4F3DF8939}" type="presOf" srcId="{2F742410-8515-451A-A5A2-1F3721702928}" destId="{30D361FC-90B0-4E0F-9051-461FC553849A}" srcOrd="0" destOrd="0" presId="urn:microsoft.com/office/officeart/2005/8/layout/hierarchy1"/>
    <dgm:cxn modelId="{E3B411A0-47F0-4135-8976-9BA365D72E38}" srcId="{5E5649F2-3D98-4B7D-AC53-275EE036F31F}" destId="{8A1B7E90-0277-4207-95D2-0B98720581F5}" srcOrd="1" destOrd="0" parTransId="{FBD03288-2542-4622-839E-FF6A7387799C}" sibTransId="{D3054024-CF96-411E-AE1B-C812E62FC81A}"/>
    <dgm:cxn modelId="{9DDC6AA2-7A52-42D3-9085-7E54A6DA695E}" srcId="{3F5AEC27-E333-4753-AA01-79DFF1E9107C}" destId="{EEB20ADF-D0F3-48E2-9C0D-FB23B954E827}" srcOrd="1" destOrd="0" parTransId="{F05D0560-BD70-409F-A3F7-A0AE7E8AC0D7}" sibTransId="{D4AB14DC-E96F-4F3F-8F98-A25BD4BF6733}"/>
    <dgm:cxn modelId="{E3D49CC1-E7B5-431B-8DE3-D0C122643654}" type="presOf" srcId="{F05D0560-BD70-409F-A3F7-A0AE7E8AC0D7}" destId="{67FA50F7-5703-47C3-A875-760B7D2368A6}" srcOrd="0" destOrd="0" presId="urn:microsoft.com/office/officeart/2005/8/layout/hierarchy1"/>
    <dgm:cxn modelId="{E580D4C6-7F09-46AC-BCBC-3B173C547854}" type="presOf" srcId="{CD178F4F-91C9-4511-A07A-A7C54DDD5FE6}" destId="{2D0EA42C-E395-471A-AF9B-8BA1572F185A}" srcOrd="0" destOrd="0" presId="urn:microsoft.com/office/officeart/2005/8/layout/hierarchy1"/>
    <dgm:cxn modelId="{86A200D4-9FD9-4B1D-A217-1907830A5E2B}" type="presOf" srcId="{00508236-BB17-4BD3-9EC9-79AA1D2F9B6A}" destId="{9899F55A-6CC5-42C1-8DB1-F4F7944773F6}" srcOrd="0" destOrd="0" presId="urn:microsoft.com/office/officeart/2005/8/layout/hierarchy1"/>
    <dgm:cxn modelId="{3446ECE2-2BF9-46B1-99BA-EAE87E463F68}" srcId="{6D83FEBC-8BBC-4DFB-AC0C-32E82FD5BAFD}" destId="{5E5649F2-3D98-4B7D-AC53-275EE036F31F}" srcOrd="1" destOrd="0" parTransId="{45E475FC-B748-4D83-AF86-6B4B2B63A88D}" sibTransId="{E350AD4B-D573-49B8-985B-76CE7EC6DA92}"/>
    <dgm:cxn modelId="{9DBF4EFC-7828-46C2-9720-4A1512A28283}" type="presOf" srcId="{6D83FEBC-8BBC-4DFB-AC0C-32E82FD5BAFD}" destId="{95B35F53-66CD-4BE3-92A7-B24641D59E22}" srcOrd="0" destOrd="0" presId="urn:microsoft.com/office/officeart/2005/8/layout/hierarchy1"/>
    <dgm:cxn modelId="{1F3B41FD-6DEC-4A87-BABA-110CA277DD73}" type="presOf" srcId="{FBD03288-2542-4622-839E-FF6A7387799C}" destId="{E973A1D1-B591-4044-98E9-4E52C12DC03C}" srcOrd="0" destOrd="0" presId="urn:microsoft.com/office/officeart/2005/8/layout/hierarchy1"/>
    <dgm:cxn modelId="{80F17F4B-6DCD-48C9-AD4D-3C306C5E0AC1}" type="presParOf" srcId="{30D361FC-90B0-4E0F-9051-461FC553849A}" destId="{5B3DC8A3-24D0-4C26-90F2-5D23308C06F7}" srcOrd="0" destOrd="0" presId="urn:microsoft.com/office/officeart/2005/8/layout/hierarchy1"/>
    <dgm:cxn modelId="{8E3F1E50-EA39-4D41-BBD7-545E2A6EB660}" type="presParOf" srcId="{5B3DC8A3-24D0-4C26-90F2-5D23308C06F7}" destId="{1B6861EC-92F3-4879-B8E7-87C62392B063}" srcOrd="0" destOrd="0" presId="urn:microsoft.com/office/officeart/2005/8/layout/hierarchy1"/>
    <dgm:cxn modelId="{B425EA33-5263-4D72-834A-D1EDAFB59822}" type="presParOf" srcId="{1B6861EC-92F3-4879-B8E7-87C62392B063}" destId="{DFB93E29-75C2-4D5D-BD77-57B2C1803741}" srcOrd="0" destOrd="0" presId="urn:microsoft.com/office/officeart/2005/8/layout/hierarchy1"/>
    <dgm:cxn modelId="{708C9275-7DC0-4563-BDA5-B3A9088A8524}" type="presParOf" srcId="{1B6861EC-92F3-4879-B8E7-87C62392B063}" destId="{95B35F53-66CD-4BE3-92A7-B24641D59E22}" srcOrd="1" destOrd="0" presId="urn:microsoft.com/office/officeart/2005/8/layout/hierarchy1"/>
    <dgm:cxn modelId="{53D1DC92-6295-4CFD-A25C-DAB36EB0246F}" type="presParOf" srcId="{5B3DC8A3-24D0-4C26-90F2-5D23308C06F7}" destId="{E7E49DD1-17E4-43F0-853D-D58B14773DE2}" srcOrd="1" destOrd="0" presId="urn:microsoft.com/office/officeart/2005/8/layout/hierarchy1"/>
    <dgm:cxn modelId="{50B9C1B0-46D9-4022-A5C3-0A12207B3D1F}" type="presParOf" srcId="{E7E49DD1-17E4-43F0-853D-D58B14773DE2}" destId="{7FE73FED-46AE-4605-A583-ED31E126A7D6}" srcOrd="0" destOrd="0" presId="urn:microsoft.com/office/officeart/2005/8/layout/hierarchy1"/>
    <dgm:cxn modelId="{46F99DF6-30FA-45A3-8C26-721DC88E18A8}" type="presParOf" srcId="{E7E49DD1-17E4-43F0-853D-D58B14773DE2}" destId="{DAA29C40-5BE8-4E48-A67E-DB792FFDF7D1}" srcOrd="1" destOrd="0" presId="urn:microsoft.com/office/officeart/2005/8/layout/hierarchy1"/>
    <dgm:cxn modelId="{39E58047-033B-4BDD-ABEA-C119509CCEC0}" type="presParOf" srcId="{DAA29C40-5BE8-4E48-A67E-DB792FFDF7D1}" destId="{544854C4-BA3C-4A3D-9A27-F303908898E7}" srcOrd="0" destOrd="0" presId="urn:microsoft.com/office/officeart/2005/8/layout/hierarchy1"/>
    <dgm:cxn modelId="{165FF9AD-085A-4B40-8724-89B3EDCF8ADD}" type="presParOf" srcId="{544854C4-BA3C-4A3D-9A27-F303908898E7}" destId="{93FDF22F-3AC1-4607-9966-4750F17B68D4}" srcOrd="0" destOrd="0" presId="urn:microsoft.com/office/officeart/2005/8/layout/hierarchy1"/>
    <dgm:cxn modelId="{1AE8494F-CCAF-4459-9280-E38D8652D053}" type="presParOf" srcId="{544854C4-BA3C-4A3D-9A27-F303908898E7}" destId="{C84D2855-2230-44E1-AE4F-6925FB1D6735}" srcOrd="1" destOrd="0" presId="urn:microsoft.com/office/officeart/2005/8/layout/hierarchy1"/>
    <dgm:cxn modelId="{22840BAD-97FB-4A2F-BD2B-9FDC22BD825C}" type="presParOf" srcId="{DAA29C40-5BE8-4E48-A67E-DB792FFDF7D1}" destId="{CE2DAF55-35A2-4853-83A7-49D875A4DE91}" srcOrd="1" destOrd="0" presId="urn:microsoft.com/office/officeart/2005/8/layout/hierarchy1"/>
    <dgm:cxn modelId="{D7FA2C53-BB17-48C3-95A2-8B03B15E9659}" type="presParOf" srcId="{CE2DAF55-35A2-4853-83A7-49D875A4DE91}" destId="{9899F55A-6CC5-42C1-8DB1-F4F7944773F6}" srcOrd="0" destOrd="0" presId="urn:microsoft.com/office/officeart/2005/8/layout/hierarchy1"/>
    <dgm:cxn modelId="{7E81E2AB-F392-43BD-B102-00B844E58BDB}" type="presParOf" srcId="{CE2DAF55-35A2-4853-83A7-49D875A4DE91}" destId="{813D0639-B926-45A9-94B6-03A068331C42}" srcOrd="1" destOrd="0" presId="urn:microsoft.com/office/officeart/2005/8/layout/hierarchy1"/>
    <dgm:cxn modelId="{D50CA20F-8FB5-48CE-95AC-62F37CEEE6DF}" type="presParOf" srcId="{813D0639-B926-45A9-94B6-03A068331C42}" destId="{399732EC-C4BE-4D0F-ACC5-AD54FA27A1D5}" srcOrd="0" destOrd="0" presId="urn:microsoft.com/office/officeart/2005/8/layout/hierarchy1"/>
    <dgm:cxn modelId="{56D4BBA6-1FFE-47D3-98D5-47926E4723F0}" type="presParOf" srcId="{399732EC-C4BE-4D0F-ACC5-AD54FA27A1D5}" destId="{77E5CE80-A0AF-4971-8F40-C9A4CC70A011}" srcOrd="0" destOrd="0" presId="urn:microsoft.com/office/officeart/2005/8/layout/hierarchy1"/>
    <dgm:cxn modelId="{38F43681-C6A8-4C16-9AFE-F4BEEF78922B}" type="presParOf" srcId="{399732EC-C4BE-4D0F-ACC5-AD54FA27A1D5}" destId="{2C33B9A5-A5E4-4D14-B557-BE07D1D84456}" srcOrd="1" destOrd="0" presId="urn:microsoft.com/office/officeart/2005/8/layout/hierarchy1"/>
    <dgm:cxn modelId="{A0831377-D23A-4428-99C0-DA1E923BAFA4}" type="presParOf" srcId="{813D0639-B926-45A9-94B6-03A068331C42}" destId="{DACDD0A6-F539-47FB-BF18-C16A1B7EA8DE}" srcOrd="1" destOrd="0" presId="urn:microsoft.com/office/officeart/2005/8/layout/hierarchy1"/>
    <dgm:cxn modelId="{24059AB8-4C8B-4975-997A-3B440B554866}" type="presParOf" srcId="{CE2DAF55-35A2-4853-83A7-49D875A4DE91}" destId="{67FA50F7-5703-47C3-A875-760B7D2368A6}" srcOrd="2" destOrd="0" presId="urn:microsoft.com/office/officeart/2005/8/layout/hierarchy1"/>
    <dgm:cxn modelId="{8F3BF919-F3BE-4D5A-A10C-68D04736CE7E}" type="presParOf" srcId="{CE2DAF55-35A2-4853-83A7-49D875A4DE91}" destId="{AE1944D2-68B9-4614-9B16-8AF73FB72DD6}" srcOrd="3" destOrd="0" presId="urn:microsoft.com/office/officeart/2005/8/layout/hierarchy1"/>
    <dgm:cxn modelId="{399AF6CE-8698-4F0A-B50A-9221DAA8A9A5}" type="presParOf" srcId="{AE1944D2-68B9-4614-9B16-8AF73FB72DD6}" destId="{B21597A7-4F0E-4CEA-9414-955FF6403FAB}" srcOrd="0" destOrd="0" presId="urn:microsoft.com/office/officeart/2005/8/layout/hierarchy1"/>
    <dgm:cxn modelId="{55669800-90FB-4B44-92F8-A483517C0A4A}" type="presParOf" srcId="{B21597A7-4F0E-4CEA-9414-955FF6403FAB}" destId="{E8C417FF-D32C-4E1B-91B0-0BDD6F3827EF}" srcOrd="0" destOrd="0" presId="urn:microsoft.com/office/officeart/2005/8/layout/hierarchy1"/>
    <dgm:cxn modelId="{221C09E5-D253-4C81-BF2B-D57AE545F270}" type="presParOf" srcId="{B21597A7-4F0E-4CEA-9414-955FF6403FAB}" destId="{1DA2A86C-B181-4661-BFE1-4CF455EB0613}" srcOrd="1" destOrd="0" presId="urn:microsoft.com/office/officeart/2005/8/layout/hierarchy1"/>
    <dgm:cxn modelId="{1B52C000-8AC5-40F9-BECE-C652DFA61909}" type="presParOf" srcId="{AE1944D2-68B9-4614-9B16-8AF73FB72DD6}" destId="{2A2B3A17-ADB0-49AF-8B06-E592AD4DB5A4}" srcOrd="1" destOrd="0" presId="urn:microsoft.com/office/officeart/2005/8/layout/hierarchy1"/>
    <dgm:cxn modelId="{01E920B5-006E-472C-84B5-128E118022C4}" type="presParOf" srcId="{CE2DAF55-35A2-4853-83A7-49D875A4DE91}" destId="{B75E5E1C-9739-43B4-83C0-A93DB27D3A3F}" srcOrd="4" destOrd="0" presId="urn:microsoft.com/office/officeart/2005/8/layout/hierarchy1"/>
    <dgm:cxn modelId="{3662872C-01C6-47C7-B152-5C0A6FFC0C6E}" type="presParOf" srcId="{CE2DAF55-35A2-4853-83A7-49D875A4DE91}" destId="{E6D23B86-94BF-4ECE-A5EE-03E09E652A7D}" srcOrd="5" destOrd="0" presId="urn:microsoft.com/office/officeart/2005/8/layout/hierarchy1"/>
    <dgm:cxn modelId="{BBF5BD3B-2E1D-432A-B4A6-12C7C9F54B95}" type="presParOf" srcId="{E6D23B86-94BF-4ECE-A5EE-03E09E652A7D}" destId="{E4C87211-1E7A-4FE3-ABA5-CAA1098EE5D8}" srcOrd="0" destOrd="0" presId="urn:microsoft.com/office/officeart/2005/8/layout/hierarchy1"/>
    <dgm:cxn modelId="{CFCBC660-3639-4AF7-A4E1-6CC96DC5ABA6}" type="presParOf" srcId="{E4C87211-1E7A-4FE3-ABA5-CAA1098EE5D8}" destId="{77F9202C-BBBD-474C-A2C9-623F208523DD}" srcOrd="0" destOrd="0" presId="urn:microsoft.com/office/officeart/2005/8/layout/hierarchy1"/>
    <dgm:cxn modelId="{D8816C3D-9A5A-40CD-9BAE-AA3791D9C578}" type="presParOf" srcId="{E4C87211-1E7A-4FE3-ABA5-CAA1098EE5D8}" destId="{0600972B-0B69-45B6-973E-56C9EB30F94D}" srcOrd="1" destOrd="0" presId="urn:microsoft.com/office/officeart/2005/8/layout/hierarchy1"/>
    <dgm:cxn modelId="{1C7FF8E0-28C7-4BFD-A507-7C489A5212A5}" type="presParOf" srcId="{E6D23B86-94BF-4ECE-A5EE-03E09E652A7D}" destId="{5257E6A2-08F8-4348-B789-39B18DD42136}" srcOrd="1" destOrd="0" presId="urn:microsoft.com/office/officeart/2005/8/layout/hierarchy1"/>
    <dgm:cxn modelId="{4DE19913-4590-4B53-9224-46825D87AA78}" type="presParOf" srcId="{E7E49DD1-17E4-43F0-853D-D58B14773DE2}" destId="{84D0BE1B-4A11-4A55-8940-041C8EAE1AA5}" srcOrd="2" destOrd="0" presId="urn:microsoft.com/office/officeart/2005/8/layout/hierarchy1"/>
    <dgm:cxn modelId="{631DB69A-0E4C-4FE0-99D0-FDF157DE3E65}" type="presParOf" srcId="{E7E49DD1-17E4-43F0-853D-D58B14773DE2}" destId="{18EEAD28-37C1-4747-B09F-AF32F44A087E}" srcOrd="3" destOrd="0" presId="urn:microsoft.com/office/officeart/2005/8/layout/hierarchy1"/>
    <dgm:cxn modelId="{81E48F77-2018-4333-A849-EAE215870C3D}" type="presParOf" srcId="{18EEAD28-37C1-4747-B09F-AF32F44A087E}" destId="{04E4693A-601F-472A-98D3-0972E09E7A42}" srcOrd="0" destOrd="0" presId="urn:microsoft.com/office/officeart/2005/8/layout/hierarchy1"/>
    <dgm:cxn modelId="{691AF7FF-2169-4283-B5F1-C4B5FE54F504}" type="presParOf" srcId="{04E4693A-601F-472A-98D3-0972E09E7A42}" destId="{A1816F1F-D793-468C-986E-89BF52209F95}" srcOrd="0" destOrd="0" presId="urn:microsoft.com/office/officeart/2005/8/layout/hierarchy1"/>
    <dgm:cxn modelId="{8EC0A85B-2AF6-47FB-83DA-47FE7F383AEE}" type="presParOf" srcId="{04E4693A-601F-472A-98D3-0972E09E7A42}" destId="{79E4CBE8-BC23-4093-B48A-4E3533B0A0D4}" srcOrd="1" destOrd="0" presId="urn:microsoft.com/office/officeart/2005/8/layout/hierarchy1"/>
    <dgm:cxn modelId="{50F456A5-8E66-46A8-BB31-B3F8A17692C2}" type="presParOf" srcId="{18EEAD28-37C1-4747-B09F-AF32F44A087E}" destId="{277FB263-BB48-40F6-B6DF-9E25B0CEECD0}" srcOrd="1" destOrd="0" presId="urn:microsoft.com/office/officeart/2005/8/layout/hierarchy1"/>
    <dgm:cxn modelId="{80A03E12-D3CC-4FCE-8E5D-90BB21435551}" type="presParOf" srcId="{277FB263-BB48-40F6-B6DF-9E25B0CEECD0}" destId="{2D0EA42C-E395-471A-AF9B-8BA1572F185A}" srcOrd="0" destOrd="0" presId="urn:microsoft.com/office/officeart/2005/8/layout/hierarchy1"/>
    <dgm:cxn modelId="{25DFB0BA-5BD7-4C24-A404-C84FF874ACA7}" type="presParOf" srcId="{277FB263-BB48-40F6-B6DF-9E25B0CEECD0}" destId="{5CAD0E90-DC08-4C86-B861-BC4EA45AD00A}" srcOrd="1" destOrd="0" presId="urn:microsoft.com/office/officeart/2005/8/layout/hierarchy1"/>
    <dgm:cxn modelId="{7B8B014F-9825-4CE6-A701-9EB160DCBE35}" type="presParOf" srcId="{5CAD0E90-DC08-4C86-B861-BC4EA45AD00A}" destId="{8E2FDEEE-0976-43AB-9BB4-FB21FB3BC6B4}" srcOrd="0" destOrd="0" presId="urn:microsoft.com/office/officeart/2005/8/layout/hierarchy1"/>
    <dgm:cxn modelId="{98F6C74A-B1C0-4FF1-A298-CE9F1805E94D}" type="presParOf" srcId="{8E2FDEEE-0976-43AB-9BB4-FB21FB3BC6B4}" destId="{05D7BFCD-532D-43B5-8A9E-3AF18B6629E8}" srcOrd="0" destOrd="0" presId="urn:microsoft.com/office/officeart/2005/8/layout/hierarchy1"/>
    <dgm:cxn modelId="{85DBFC1F-D519-482E-A435-945212F64139}" type="presParOf" srcId="{8E2FDEEE-0976-43AB-9BB4-FB21FB3BC6B4}" destId="{9CD4513E-C7AD-4B51-A032-1B62A87B2721}" srcOrd="1" destOrd="0" presId="urn:microsoft.com/office/officeart/2005/8/layout/hierarchy1"/>
    <dgm:cxn modelId="{E61711F6-B3D7-44C4-90A3-5EC9B9C97768}" type="presParOf" srcId="{5CAD0E90-DC08-4C86-B861-BC4EA45AD00A}" destId="{5404C258-AC31-4FBA-B286-B02702DC3608}" srcOrd="1" destOrd="0" presId="urn:microsoft.com/office/officeart/2005/8/layout/hierarchy1"/>
    <dgm:cxn modelId="{575340A7-D4A6-4506-B4E1-809D7D128843}" type="presParOf" srcId="{277FB263-BB48-40F6-B6DF-9E25B0CEECD0}" destId="{E973A1D1-B591-4044-98E9-4E52C12DC03C}" srcOrd="2" destOrd="0" presId="urn:microsoft.com/office/officeart/2005/8/layout/hierarchy1"/>
    <dgm:cxn modelId="{4C42E0CF-0F25-46DD-89C3-23C09163EA7F}" type="presParOf" srcId="{277FB263-BB48-40F6-B6DF-9E25B0CEECD0}" destId="{13368DD8-E9EF-485E-944E-3684A334DC14}" srcOrd="3" destOrd="0" presId="urn:microsoft.com/office/officeart/2005/8/layout/hierarchy1"/>
    <dgm:cxn modelId="{CD5B30E3-D3E9-4905-A7DD-962A5CA55463}" type="presParOf" srcId="{13368DD8-E9EF-485E-944E-3684A334DC14}" destId="{8AE752AC-98EE-4C45-ADBC-3A73C3F8786F}" srcOrd="0" destOrd="0" presId="urn:microsoft.com/office/officeart/2005/8/layout/hierarchy1"/>
    <dgm:cxn modelId="{CE9F6BBB-EE82-4859-BA41-82400D85E53B}" type="presParOf" srcId="{8AE752AC-98EE-4C45-ADBC-3A73C3F8786F}" destId="{824BF061-FD5A-4F33-A2A6-B373BF97E37F}" srcOrd="0" destOrd="0" presId="urn:microsoft.com/office/officeart/2005/8/layout/hierarchy1"/>
    <dgm:cxn modelId="{BD95D051-2A55-48FB-99A4-53DC6E91E17F}" type="presParOf" srcId="{8AE752AC-98EE-4C45-ADBC-3A73C3F8786F}" destId="{4623F46B-375B-402C-A9E1-B1AF6C9254CF}" srcOrd="1" destOrd="0" presId="urn:microsoft.com/office/officeart/2005/8/layout/hierarchy1"/>
    <dgm:cxn modelId="{84A01B34-2ADE-43FA-B901-5E3B340A2364}" type="presParOf" srcId="{13368DD8-E9EF-485E-944E-3684A334DC14}" destId="{D68BD67A-61C9-4368-8CD8-FE138CB6E5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3A1D1-B591-4044-98E9-4E52C12DC03C}">
      <dsp:nvSpPr>
        <dsp:cNvPr id="0" name=""/>
        <dsp:cNvSpPr/>
      </dsp:nvSpPr>
      <dsp:spPr>
        <a:xfrm>
          <a:off x="8796069" y="3916154"/>
          <a:ext cx="1124595" cy="535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26"/>
              </a:lnTo>
              <a:lnTo>
                <a:pt x="1124595" y="364726"/>
              </a:lnTo>
              <a:lnTo>
                <a:pt x="1124595" y="5352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EA42C-E395-471A-AF9B-8BA1572F185A}">
      <dsp:nvSpPr>
        <dsp:cNvPr id="0" name=""/>
        <dsp:cNvSpPr/>
      </dsp:nvSpPr>
      <dsp:spPr>
        <a:xfrm>
          <a:off x="7671473" y="3916154"/>
          <a:ext cx="1124595" cy="535205"/>
        </a:xfrm>
        <a:custGeom>
          <a:avLst/>
          <a:gdLst/>
          <a:ahLst/>
          <a:cxnLst/>
          <a:rect l="0" t="0" r="0" b="0"/>
          <a:pathLst>
            <a:path>
              <a:moveTo>
                <a:pt x="1124595" y="0"/>
              </a:moveTo>
              <a:lnTo>
                <a:pt x="1124595" y="364726"/>
              </a:lnTo>
              <a:lnTo>
                <a:pt x="0" y="364726"/>
              </a:lnTo>
              <a:lnTo>
                <a:pt x="0" y="5352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0BE1B-4A11-4A55-8940-041C8EAE1AA5}">
      <dsp:nvSpPr>
        <dsp:cNvPr id="0" name=""/>
        <dsp:cNvSpPr/>
      </dsp:nvSpPr>
      <dsp:spPr>
        <a:xfrm>
          <a:off x="5984580" y="2212392"/>
          <a:ext cx="2811488" cy="535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26"/>
              </a:lnTo>
              <a:lnTo>
                <a:pt x="2811488" y="364726"/>
              </a:lnTo>
              <a:lnTo>
                <a:pt x="2811488" y="5352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E5E1C-9739-43B4-83C0-A93DB27D3A3F}">
      <dsp:nvSpPr>
        <dsp:cNvPr id="0" name=""/>
        <dsp:cNvSpPr/>
      </dsp:nvSpPr>
      <dsp:spPr>
        <a:xfrm>
          <a:off x="3173091" y="3916154"/>
          <a:ext cx="2249191" cy="535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26"/>
              </a:lnTo>
              <a:lnTo>
                <a:pt x="2249191" y="364726"/>
              </a:lnTo>
              <a:lnTo>
                <a:pt x="2249191" y="5352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A50F7-5703-47C3-A875-760B7D2368A6}">
      <dsp:nvSpPr>
        <dsp:cNvPr id="0" name=""/>
        <dsp:cNvSpPr/>
      </dsp:nvSpPr>
      <dsp:spPr>
        <a:xfrm>
          <a:off x="3127371" y="3916154"/>
          <a:ext cx="91440" cy="535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52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9F55A-6CC5-42C1-8DB1-F4F7944773F6}">
      <dsp:nvSpPr>
        <dsp:cNvPr id="0" name=""/>
        <dsp:cNvSpPr/>
      </dsp:nvSpPr>
      <dsp:spPr>
        <a:xfrm>
          <a:off x="923900" y="3916154"/>
          <a:ext cx="2249191" cy="535205"/>
        </a:xfrm>
        <a:custGeom>
          <a:avLst/>
          <a:gdLst/>
          <a:ahLst/>
          <a:cxnLst/>
          <a:rect l="0" t="0" r="0" b="0"/>
          <a:pathLst>
            <a:path>
              <a:moveTo>
                <a:pt x="2249191" y="0"/>
              </a:moveTo>
              <a:lnTo>
                <a:pt x="2249191" y="364726"/>
              </a:lnTo>
              <a:lnTo>
                <a:pt x="0" y="364726"/>
              </a:lnTo>
              <a:lnTo>
                <a:pt x="0" y="5352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73FED-46AE-4605-A583-ED31E126A7D6}">
      <dsp:nvSpPr>
        <dsp:cNvPr id="0" name=""/>
        <dsp:cNvSpPr/>
      </dsp:nvSpPr>
      <dsp:spPr>
        <a:xfrm>
          <a:off x="3173091" y="2212392"/>
          <a:ext cx="2811488" cy="535205"/>
        </a:xfrm>
        <a:custGeom>
          <a:avLst/>
          <a:gdLst/>
          <a:ahLst/>
          <a:cxnLst/>
          <a:rect l="0" t="0" r="0" b="0"/>
          <a:pathLst>
            <a:path>
              <a:moveTo>
                <a:pt x="2811488" y="0"/>
              </a:moveTo>
              <a:lnTo>
                <a:pt x="2811488" y="364726"/>
              </a:lnTo>
              <a:lnTo>
                <a:pt x="0" y="364726"/>
              </a:lnTo>
              <a:lnTo>
                <a:pt x="0" y="53520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93E29-75C2-4D5D-BD77-57B2C1803741}">
      <dsp:nvSpPr>
        <dsp:cNvPr id="0" name=""/>
        <dsp:cNvSpPr/>
      </dsp:nvSpPr>
      <dsp:spPr>
        <a:xfrm>
          <a:off x="5064456" y="1043834"/>
          <a:ext cx="1840247" cy="116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35F53-66CD-4BE3-92A7-B24641D59E22}">
      <dsp:nvSpPr>
        <dsp:cNvPr id="0" name=""/>
        <dsp:cNvSpPr/>
      </dsp:nvSpPr>
      <dsp:spPr>
        <a:xfrm>
          <a:off x="5268928" y="1238083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Gerente de TI</a:t>
          </a:r>
        </a:p>
      </dsp:txBody>
      <dsp:txXfrm>
        <a:off x="5303154" y="1272309"/>
        <a:ext cx="1771795" cy="1100105"/>
      </dsp:txXfrm>
    </dsp:sp>
    <dsp:sp modelId="{93FDF22F-3AC1-4607-9966-4750F17B68D4}">
      <dsp:nvSpPr>
        <dsp:cNvPr id="0" name=""/>
        <dsp:cNvSpPr/>
      </dsp:nvSpPr>
      <dsp:spPr>
        <a:xfrm>
          <a:off x="2252967" y="2747597"/>
          <a:ext cx="1840247" cy="1168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D2855-2230-44E1-AE4F-6925FB1D6735}">
      <dsp:nvSpPr>
        <dsp:cNvPr id="0" name=""/>
        <dsp:cNvSpPr/>
      </dsp:nvSpPr>
      <dsp:spPr>
        <a:xfrm>
          <a:off x="2457439" y="2941845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Coordenador Programação</a:t>
          </a:r>
        </a:p>
      </dsp:txBody>
      <dsp:txXfrm>
        <a:off x="2491665" y="2976071"/>
        <a:ext cx="1771795" cy="1100105"/>
      </dsp:txXfrm>
    </dsp:sp>
    <dsp:sp modelId="{77E5CE80-A0AF-4971-8F40-C9A4CC70A011}">
      <dsp:nvSpPr>
        <dsp:cNvPr id="0" name=""/>
        <dsp:cNvSpPr/>
      </dsp:nvSpPr>
      <dsp:spPr>
        <a:xfrm>
          <a:off x="3776" y="4451359"/>
          <a:ext cx="1840247" cy="1168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3B9A5-A5E4-4D14-B557-BE07D1D84456}">
      <dsp:nvSpPr>
        <dsp:cNvPr id="0" name=""/>
        <dsp:cNvSpPr/>
      </dsp:nvSpPr>
      <dsp:spPr>
        <a:xfrm>
          <a:off x="208248" y="4645607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Desenvolvedor Web</a:t>
          </a:r>
        </a:p>
      </dsp:txBody>
      <dsp:txXfrm>
        <a:off x="242474" y="4679833"/>
        <a:ext cx="1771795" cy="1100105"/>
      </dsp:txXfrm>
    </dsp:sp>
    <dsp:sp modelId="{E8C417FF-D32C-4E1B-91B0-0BDD6F3827EF}">
      <dsp:nvSpPr>
        <dsp:cNvPr id="0" name=""/>
        <dsp:cNvSpPr/>
      </dsp:nvSpPr>
      <dsp:spPr>
        <a:xfrm>
          <a:off x="2252967" y="4451359"/>
          <a:ext cx="1840247" cy="1168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A86C-B181-4661-BFE1-4CF455EB0613}">
      <dsp:nvSpPr>
        <dsp:cNvPr id="0" name=""/>
        <dsp:cNvSpPr/>
      </dsp:nvSpPr>
      <dsp:spPr>
        <a:xfrm>
          <a:off x="2457439" y="4645607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Designer</a:t>
          </a:r>
        </a:p>
      </dsp:txBody>
      <dsp:txXfrm>
        <a:off x="2491665" y="4679833"/>
        <a:ext cx="1771795" cy="1100105"/>
      </dsp:txXfrm>
    </dsp:sp>
    <dsp:sp modelId="{77F9202C-BBBD-474C-A2C9-623F208523DD}">
      <dsp:nvSpPr>
        <dsp:cNvPr id="0" name=""/>
        <dsp:cNvSpPr/>
      </dsp:nvSpPr>
      <dsp:spPr>
        <a:xfrm>
          <a:off x="4502158" y="4451359"/>
          <a:ext cx="1840247" cy="1168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0972B-0B69-45B6-973E-56C9EB30F94D}">
      <dsp:nvSpPr>
        <dsp:cNvPr id="0" name=""/>
        <dsp:cNvSpPr/>
      </dsp:nvSpPr>
      <dsp:spPr>
        <a:xfrm>
          <a:off x="4706630" y="4645607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Analista de Testes</a:t>
          </a:r>
        </a:p>
      </dsp:txBody>
      <dsp:txXfrm>
        <a:off x="4740856" y="4679833"/>
        <a:ext cx="1771795" cy="1100105"/>
      </dsp:txXfrm>
    </dsp:sp>
    <dsp:sp modelId="{A1816F1F-D793-468C-986E-89BF52209F95}">
      <dsp:nvSpPr>
        <dsp:cNvPr id="0" name=""/>
        <dsp:cNvSpPr/>
      </dsp:nvSpPr>
      <dsp:spPr>
        <a:xfrm>
          <a:off x="7875945" y="2747597"/>
          <a:ext cx="1840247" cy="11685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4CBE8-BC23-4093-B48A-4E3533B0A0D4}">
      <dsp:nvSpPr>
        <dsp:cNvPr id="0" name=""/>
        <dsp:cNvSpPr/>
      </dsp:nvSpPr>
      <dsp:spPr>
        <a:xfrm>
          <a:off x="8080417" y="2941845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Coordenador Marketing</a:t>
          </a:r>
        </a:p>
      </dsp:txBody>
      <dsp:txXfrm>
        <a:off x="8114643" y="2976071"/>
        <a:ext cx="1771795" cy="1100105"/>
      </dsp:txXfrm>
    </dsp:sp>
    <dsp:sp modelId="{05D7BFCD-532D-43B5-8A9E-3AF18B6629E8}">
      <dsp:nvSpPr>
        <dsp:cNvPr id="0" name=""/>
        <dsp:cNvSpPr/>
      </dsp:nvSpPr>
      <dsp:spPr>
        <a:xfrm>
          <a:off x="6751350" y="4451359"/>
          <a:ext cx="1840247" cy="1168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4513E-C7AD-4B51-A032-1B62A87B2721}">
      <dsp:nvSpPr>
        <dsp:cNvPr id="0" name=""/>
        <dsp:cNvSpPr/>
      </dsp:nvSpPr>
      <dsp:spPr>
        <a:xfrm>
          <a:off x="6955821" y="4645607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Analista de Conteúdo</a:t>
          </a:r>
        </a:p>
      </dsp:txBody>
      <dsp:txXfrm>
        <a:off x="6990047" y="4679833"/>
        <a:ext cx="1771795" cy="1100105"/>
      </dsp:txXfrm>
    </dsp:sp>
    <dsp:sp modelId="{824BF061-FD5A-4F33-A2A6-B373BF97E37F}">
      <dsp:nvSpPr>
        <dsp:cNvPr id="0" name=""/>
        <dsp:cNvSpPr/>
      </dsp:nvSpPr>
      <dsp:spPr>
        <a:xfrm>
          <a:off x="9000541" y="4451359"/>
          <a:ext cx="1840247" cy="11685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F46B-375B-402C-A9E1-B1AF6C9254CF}">
      <dsp:nvSpPr>
        <dsp:cNvPr id="0" name=""/>
        <dsp:cNvSpPr/>
      </dsp:nvSpPr>
      <dsp:spPr>
        <a:xfrm>
          <a:off x="9205013" y="4645607"/>
          <a:ext cx="1840247" cy="1168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Gestor de Tráfego</a:t>
          </a:r>
        </a:p>
      </dsp:txBody>
      <dsp:txXfrm>
        <a:off x="9239239" y="4679833"/>
        <a:ext cx="1771795" cy="110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F5E9-C2F8-45E1-ABB4-4CFE2522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86B26-F672-42A6-8CD9-BD906DC8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4F81B-1508-45ED-AB91-AF9F438F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898AF4-C1AB-46F4-B175-7C447803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19AD2-28C8-4E76-823C-077DE56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66CE4-4834-4113-B316-FDDB34B7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D729E5-6AA8-4B88-8269-B5D5A712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275141-8708-4502-879B-825AC0D5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1641D-DA0C-43E8-A964-306161E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8857B-5349-4F66-991F-9A22C856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8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35C9D0-CC71-49D8-B3DE-010AF158C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7FE5D-FF9C-472D-89C6-43502447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B360D-76A3-4E0F-A6AD-FCABAAEE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C5CE7-44C6-476E-B14E-12B80161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8C215-FFE8-4460-8D61-32970A4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832B9-0674-45FB-8996-2D977C64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14788-D265-4CCB-A522-66CAC019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D5F76-AB82-4D28-9813-53517B51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2DBF7-ABB6-4BC5-83A3-19CF974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01492-3057-4DF3-AB9D-A828F4D0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0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6055E-6234-43CB-82F4-B0E0903B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714C61-C101-47AA-8315-85166D9E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CB416-553B-4B38-96A0-0BA5B924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E677B-D6CC-4927-B98E-2DF81F5E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195B53-2249-43BA-94AE-60BF1DE9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41DB2-9A42-42D3-BFF4-E75AFD2D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AB65A-B05E-4B4C-B50E-99BFC416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6359A6-331F-4FC4-8E1E-003C0CDB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9BB6E-D582-4615-8073-FE6CE16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0C88A-3FD2-4856-AD80-4AB0AF4C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2E6F28-23EE-4006-B77B-8CD3F95D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5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B7774-70C4-45EE-8046-B2F74AE5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1EE302-75B1-4C5F-9C28-A65C2E54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FB7D45-C4EB-498A-BC1B-C943D05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94843D-D64B-42AB-A6B8-17DF34D1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466EC-5189-4A28-A9B8-265BF6D82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4DD050-47DC-442B-A9BD-114D5B3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47154-BB3D-4CF9-B39B-443421D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8A6D98-9D69-4355-B4F4-FC5BEC72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F0689-1757-4A26-84B2-ED91268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BB5A31-D9EB-469B-BCB0-6A864CB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94E3B9-DEE1-4444-A0B4-2795D564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1CDBBB-A43A-4FE1-BE07-F3C00F6D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2E6239-945F-476D-B1AC-3D26D9F0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EE7CBA-CB39-44C9-89C8-1025B143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5289F9-DDE5-441C-9B89-CF427B27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9AE1D-A239-4140-A45D-2742D813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A5231-AB6A-472B-BB04-F9B8AC3E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E9283B-44F8-4EEC-AB66-F1E7B62BF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09228A-0141-4AF5-A54A-7D88B67C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8CDFE-68A2-4E66-922F-95BEB210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C4EE61-B905-421D-9F94-609E8F0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A7B1-5CB4-4E8C-8694-F0BB568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FC4931-2F38-407A-A6AF-A84226D09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55EAEF-C43E-4F3C-8F90-DB3B9B95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51E7E-A596-44B2-B426-732974DA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8FA43-426E-4B1E-BB0B-1CD40F28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D5843-7D3C-406F-A7DD-AF1B51F4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03C735-4D76-4CD5-9D4C-29B2683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244C27-95BD-4556-A9EC-DCF748DA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5ECC2-2544-43C3-93F1-B79B3BE2F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2B9A-E994-4E9F-B765-0DEC624F1978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F1BBD-E068-404D-981F-769D9D318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D75DF-6FC3-46C9-8973-604EF752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9DD1-6E4E-42F9-85A2-EB45A83160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34A3810-E2E4-43B8-97C0-2C9C49D90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645638"/>
              </p:ext>
            </p:extLst>
          </p:nvPr>
        </p:nvGraphicFramePr>
        <p:xfrm>
          <a:off x="679135" y="0"/>
          <a:ext cx="110490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54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Andrei Carvalho</dc:creator>
  <cp:lastModifiedBy>Marlon Andrei Carvalho</cp:lastModifiedBy>
  <cp:revision>1</cp:revision>
  <dcterms:created xsi:type="dcterms:W3CDTF">2021-09-11T12:36:33Z</dcterms:created>
  <dcterms:modified xsi:type="dcterms:W3CDTF">2021-09-11T13:08:12Z</dcterms:modified>
</cp:coreProperties>
</file>