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23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3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57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38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1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0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7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5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9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4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42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6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2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CD35C3-DB22-46A0-9C64-6DA8516AB719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28F4F9-8E4E-484A-B126-3D870F6A7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85930"/>
            <a:ext cx="9144000" cy="2387600"/>
          </a:xfrm>
        </p:spPr>
        <p:txBody>
          <a:bodyPr/>
          <a:lstStyle/>
          <a:p>
            <a:r>
              <a:rPr lang="pt-BR" dirty="0" err="1" smtClean="0"/>
              <a:t>Blackjack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9162" y="3294294"/>
            <a:ext cx="9144000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Marlon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Matheus </a:t>
            </a:r>
            <a:r>
              <a:rPr lang="pt-BR" dirty="0" err="1" smtClean="0"/>
              <a:t>Morcineck</a:t>
            </a:r>
            <a:endParaRPr lang="pt-BR" dirty="0" smtClean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Phillip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Frederico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Hamilton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93" y="3670838"/>
            <a:ext cx="3159784" cy="31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4444" y="2568339"/>
            <a:ext cx="3334109" cy="1151965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59921"/>
            <a:ext cx="10396882" cy="1151965"/>
          </a:xfrm>
        </p:spPr>
        <p:txBody>
          <a:bodyPr/>
          <a:lstStyle/>
          <a:p>
            <a:r>
              <a:rPr lang="pt-BR" dirty="0" smtClean="0"/>
              <a:t>Gerenciamento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" y="1966820"/>
            <a:ext cx="11202146" cy="29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59921"/>
            <a:ext cx="10396882" cy="1151965"/>
          </a:xfrm>
        </p:spPr>
        <p:txBody>
          <a:bodyPr/>
          <a:lstStyle/>
          <a:p>
            <a:r>
              <a:rPr lang="pt-BR" dirty="0" smtClean="0"/>
              <a:t>Gerenciamento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78" y="1691115"/>
            <a:ext cx="7657526" cy="50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Projeto/Arquitetura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2" y="1619466"/>
            <a:ext cx="10058400" cy="5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2" y="1625791"/>
            <a:ext cx="983742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87</TotalTime>
  <Words>18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Blackjack</vt:lpstr>
      <vt:lpstr>Gerenciamento</vt:lpstr>
      <vt:lpstr>Gerenciamento</vt:lpstr>
      <vt:lpstr>Requisitos</vt:lpstr>
      <vt:lpstr>Análise</vt:lpstr>
      <vt:lpstr>Projeto/Arquitetura</vt:lpstr>
      <vt:lpstr>testes</vt:lpstr>
      <vt:lpstr>testes</vt:lpstr>
      <vt:lpstr>Implantação</vt:lpstr>
      <vt:lpstr>implementação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Hamilton Junior</dc:creator>
  <cp:lastModifiedBy>Hamilton Junior</cp:lastModifiedBy>
  <cp:revision>8</cp:revision>
  <dcterms:created xsi:type="dcterms:W3CDTF">2016-11-20T19:26:19Z</dcterms:created>
  <dcterms:modified xsi:type="dcterms:W3CDTF">2016-11-20T20:53:42Z</dcterms:modified>
</cp:coreProperties>
</file>