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97" r:id="rId6"/>
    <p:sldId id="300" r:id="rId7"/>
    <p:sldId id="303" r:id="rId8"/>
    <p:sldId id="304" r:id="rId9"/>
    <p:sldId id="301" r:id="rId10"/>
    <p:sldId id="302" r:id="rId11"/>
    <p:sldId id="305" r:id="rId12"/>
  </p:sldIdLst>
  <p:sldSz cx="12192000" cy="6858000"/>
  <p:notesSz cx="6921500" cy="9423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68">
          <p15:clr>
            <a:srgbClr val="A4A3A4"/>
          </p15:clr>
        </p15:guide>
        <p15:guide id="2" pos="2180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705391E-89AF-CA2A-6A31-DB730F909A32}" name="joep kieboom" initials="jk" userId="b462dd1c10d27f47" providerId="Windows Live"/>
  <p188:author id="{6A1BA6B0-E6AB-12AF-D401-75210F20E104}" name="Marlon Hasker" initials="MH" userId="e6f271277823d72d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4273"/>
    <a:srgbClr val="B80047"/>
    <a:srgbClr val="000000"/>
    <a:srgbClr val="55286E"/>
    <a:srgbClr val="FFFFFF"/>
    <a:srgbClr val="0E3B6E"/>
    <a:srgbClr val="005187"/>
    <a:srgbClr val="00423C"/>
    <a:srgbClr val="0E61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68"/>
        <p:guide pos="21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notesMaster" Target="notesMasters/notesMaster1.xml" /><Relationship Id="rId18" Type="http://schemas.openxmlformats.org/officeDocument/2006/relationships/tableStyles" Target="tableStyles.xml" /><Relationship Id="rId3" Type="http://schemas.openxmlformats.org/officeDocument/2006/relationships/customXml" Target="../customXml/item3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theme" Target="theme/theme1.xml" /><Relationship Id="rId2" Type="http://schemas.openxmlformats.org/officeDocument/2006/relationships/customXml" Target="../customXml/item2.xml" /><Relationship Id="rId16" Type="http://schemas.openxmlformats.org/officeDocument/2006/relationships/viewProps" Target="viewProps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5" Type="http://schemas.openxmlformats.org/officeDocument/2006/relationships/slide" Target="slides/slide1.xml" /><Relationship Id="rId15" Type="http://schemas.openxmlformats.org/officeDocument/2006/relationships/presProps" Target="presProps.xml" /><Relationship Id="rId10" Type="http://schemas.openxmlformats.org/officeDocument/2006/relationships/slide" Target="slides/slide6.xml" /><Relationship Id="rId19" Type="http://schemas.microsoft.com/office/2018/10/relationships/authors" Target="authors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handoutMaster" Target="handoutMasters/handoutMaster1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33400" y="446088"/>
            <a:ext cx="5867400" cy="4143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3450" eaLnBrk="0" hangingPunct="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33400" y="114300"/>
            <a:ext cx="2998788" cy="146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3450" eaLnBrk="0" hangingPunct="0">
              <a:spcBef>
                <a:spcPct val="0"/>
              </a:spcBef>
              <a:defRPr sz="800"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533400" y="8951913"/>
            <a:ext cx="6019800" cy="4714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933450" eaLnBrk="0" hangingPunct="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pPr>
              <a:defRPr/>
            </a:pPr>
            <a:r>
              <a:rPr lang="nl-NL"/>
              <a:t>Eventuele voettekst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613525" y="8951913"/>
            <a:ext cx="228600" cy="4714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 defTabSz="933450" eaLnBrk="0" hangingPunct="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pPr>
              <a:defRPr/>
            </a:pPr>
            <a:fld id="{E1460D1F-5074-4EB0-BB4F-B8A7850CD942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32788" name="RubriceringEnMerking2"/>
          <p:cNvSpPr txBox="1">
            <a:spLocks noChangeArrowheads="1"/>
          </p:cNvSpPr>
          <p:nvPr/>
        </p:nvSpPr>
        <p:spPr bwMode="auto">
          <a:xfrm rot="-5400000">
            <a:off x="4827587" y="2786063"/>
            <a:ext cx="3808413" cy="122238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>
            <a:spAutoFit/>
          </a:bodyPr>
          <a:lstStyle/>
          <a:p>
            <a:pPr algn="r" eaLnBrk="0" hangingPunct="0">
              <a:defRPr/>
            </a:pPr>
            <a:endParaRPr lang="nl-NL" sz="800">
              <a:latin typeface="Arial" charset="0"/>
            </a:endParaRPr>
          </a:p>
        </p:txBody>
      </p:sp>
      <p:sp>
        <p:nvSpPr>
          <p:cNvPr id="32789" name="RubriceringEnMerking"/>
          <p:cNvSpPr txBox="1">
            <a:spLocks noChangeArrowheads="1"/>
          </p:cNvSpPr>
          <p:nvPr/>
        </p:nvSpPr>
        <p:spPr bwMode="auto">
          <a:xfrm rot="-5400000">
            <a:off x="4826001" y="6527800"/>
            <a:ext cx="3808412" cy="122237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endParaRPr lang="nl-NL" sz="8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473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33400" y="447675"/>
            <a:ext cx="5867400" cy="4127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3450" eaLnBrk="0" hangingPunct="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31813" y="114300"/>
            <a:ext cx="2998787" cy="1476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3450" eaLnBrk="0" hangingPunct="0">
              <a:spcBef>
                <a:spcPct val="0"/>
              </a:spcBef>
              <a:defRPr sz="8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250825" y="933450"/>
            <a:ext cx="6280150" cy="3533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3400" y="4648200"/>
            <a:ext cx="4724400" cy="38449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Klik om het opmaakprofiel van de modeltekst te bewerken</a:t>
            </a:r>
          </a:p>
          <a:p>
            <a:pPr lvl="1"/>
            <a:r>
              <a:rPr lang="en-US" noProof="0"/>
              <a:t>Tweede niveau</a:t>
            </a:r>
          </a:p>
          <a:p>
            <a:pPr lvl="2"/>
            <a:r>
              <a:rPr lang="en-US" noProof="0"/>
              <a:t>Derde niveau</a:t>
            </a:r>
          </a:p>
          <a:p>
            <a:pPr lvl="3"/>
            <a:r>
              <a:rPr lang="en-US" noProof="0"/>
              <a:t>Vierde niveau</a:t>
            </a:r>
          </a:p>
          <a:p>
            <a:pPr lvl="4"/>
            <a:r>
              <a:rPr lang="en-US" noProof="0"/>
              <a:t>Vijfde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531813" y="8951913"/>
            <a:ext cx="6097587" cy="4714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933450" eaLnBrk="0" hangingPunct="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Eventuele voettekst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615113" y="8951913"/>
            <a:ext cx="230187" cy="4714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 defTabSz="933450" eaLnBrk="0" hangingPunct="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pPr>
              <a:defRPr/>
            </a:pPr>
            <a:fld id="{9FC98DC9-4F28-4B39-8B6E-408133FC78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139" name="RubriceringEnMerking2"/>
          <p:cNvSpPr txBox="1">
            <a:spLocks noChangeArrowheads="1"/>
          </p:cNvSpPr>
          <p:nvPr/>
        </p:nvSpPr>
        <p:spPr bwMode="auto">
          <a:xfrm rot="-5400000">
            <a:off x="4827587" y="2786063"/>
            <a:ext cx="3808413" cy="122238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>
            <a:spAutoFit/>
          </a:bodyPr>
          <a:lstStyle/>
          <a:p>
            <a:pPr algn="r" eaLnBrk="0" hangingPunct="0">
              <a:defRPr/>
            </a:pPr>
            <a:endParaRPr lang="nl-NL" sz="800">
              <a:latin typeface="Arial" charset="0"/>
            </a:endParaRPr>
          </a:p>
        </p:txBody>
      </p:sp>
      <p:sp>
        <p:nvSpPr>
          <p:cNvPr id="5140" name="RubriceringEnMerking"/>
          <p:cNvSpPr txBox="1">
            <a:spLocks noChangeArrowheads="1"/>
          </p:cNvSpPr>
          <p:nvPr/>
        </p:nvSpPr>
        <p:spPr bwMode="auto">
          <a:xfrm rot="-5400000">
            <a:off x="4826001" y="6527800"/>
            <a:ext cx="3808412" cy="122237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endParaRPr lang="nl-NL" sz="8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56278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190500"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381000"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571500"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762000"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helicopter flying over a field&#10;&#10;Description automatically generated with low confidence">
            <a:extLst>
              <a:ext uri="{FF2B5EF4-FFF2-40B4-BE49-F238E27FC236}">
                <a16:creationId xmlns:a16="http://schemas.microsoft.com/office/drawing/2014/main" id="{5BC79F92-68AC-430E-962F-E5C2E577B7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5" t="321" r="24060" b="1"/>
          <a:stretch/>
        </p:blipFill>
        <p:spPr>
          <a:xfrm>
            <a:off x="0" y="-2"/>
            <a:ext cx="6095999" cy="6874670"/>
          </a:xfrm>
          <a:prstGeom prst="rect">
            <a:avLst/>
          </a:prstGeom>
        </p:spPr>
      </p:pic>
      <p:sp>
        <p:nvSpPr>
          <p:cNvPr id="4" name="Rectangle 189" descr="Bar_Right"/>
          <p:cNvSpPr>
            <a:spLocks noChangeArrowheads="1"/>
          </p:cNvSpPr>
          <p:nvPr/>
        </p:nvSpPr>
        <p:spPr bwMode="auto">
          <a:xfrm>
            <a:off x="6095999" y="0"/>
            <a:ext cx="6096000" cy="6858000"/>
          </a:xfrm>
          <a:prstGeom prst="rect">
            <a:avLst/>
          </a:prstGeom>
          <a:solidFill>
            <a:srgbClr val="E1700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pPr algn="ctr" eaLnBrk="0" hangingPunct="0">
              <a:spcBef>
                <a:spcPct val="50000"/>
              </a:spcBef>
              <a:defRPr/>
            </a:pPr>
            <a:endParaRPr lang="nl-NL" sz="2600">
              <a:solidFill>
                <a:schemeClr val="bg1"/>
              </a:solidFill>
            </a:endParaRPr>
          </a:p>
        </p:txBody>
      </p:sp>
      <p:sp>
        <p:nvSpPr>
          <p:cNvPr id="5" name="Rectangle 157"/>
          <p:cNvSpPr>
            <a:spLocks noChangeArrowheads="1"/>
          </p:cNvSpPr>
          <p:nvPr/>
        </p:nvSpPr>
        <p:spPr bwMode="auto">
          <a:xfrm>
            <a:off x="6578601" y="2474914"/>
            <a:ext cx="4798484" cy="9429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eaLnBrk="0" hangingPunct="0">
              <a:defRPr/>
            </a:pPr>
            <a:endParaRPr lang="nl-NL" sz="2600">
              <a:solidFill>
                <a:schemeClr val="bg1"/>
              </a:solidFill>
            </a:endParaRPr>
          </a:p>
        </p:txBody>
      </p:sp>
      <p:sp>
        <p:nvSpPr>
          <p:cNvPr id="6" name="ZwarteBalk" hidden="1"/>
          <p:cNvSpPr>
            <a:spLocks noChangeArrowheads="1"/>
          </p:cNvSpPr>
          <p:nvPr/>
        </p:nvSpPr>
        <p:spPr bwMode="auto">
          <a:xfrm>
            <a:off x="11857568" y="0"/>
            <a:ext cx="334433" cy="6858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pPr eaLnBrk="0" hangingPunct="0">
              <a:spcBef>
                <a:spcPct val="50000"/>
              </a:spcBef>
              <a:defRPr/>
            </a:pPr>
            <a:endParaRPr lang="nl-NL" sz="2200"/>
          </a:p>
        </p:txBody>
      </p:sp>
      <p:sp>
        <p:nvSpPr>
          <p:cNvPr id="11" name="Afdeling"/>
          <p:cNvSpPr txBox="1">
            <a:spLocks noChangeArrowheads="1"/>
          </p:cNvSpPr>
          <p:nvPr userDrawn="1"/>
        </p:nvSpPr>
        <p:spPr bwMode="auto">
          <a:xfrm>
            <a:off x="6576484" y="5746751"/>
            <a:ext cx="5181600" cy="201613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0" rIns="0" bIns="0"/>
          <a:lstStyle/>
          <a:p>
            <a:pPr eaLnBrk="0" hangingPunct="0">
              <a:spcBef>
                <a:spcPct val="50000"/>
              </a:spcBef>
              <a:defRPr/>
            </a:pPr>
            <a:endParaRPr/>
          </a:p>
        </p:txBody>
      </p:sp>
      <p:sp>
        <p:nvSpPr>
          <p:cNvPr id="12" name="Auteur"/>
          <p:cNvSpPr txBox="1">
            <a:spLocks noChangeArrowheads="1"/>
          </p:cNvSpPr>
          <p:nvPr userDrawn="1"/>
        </p:nvSpPr>
        <p:spPr bwMode="auto">
          <a:xfrm>
            <a:off x="6576484" y="5295153"/>
            <a:ext cx="5181600" cy="1011986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0" rIns="0" bIns="0"/>
          <a:lstStyle/>
          <a:p>
            <a:pPr eaLnBrk="0" fontAlgn="base" hangingPunct="0">
              <a:spcAft>
                <a:spcPct val="0"/>
              </a:spcAft>
            </a:pPr>
            <a:r>
              <a:rPr lang="nl-NL" altLang="en-US" sz="1600">
                <a:solidFill>
                  <a:srgbClr val="FFFFFF"/>
                </a:solidFill>
              </a:rPr>
              <a:t>Marlon Hasker</a:t>
            </a:r>
          </a:p>
          <a:p>
            <a:pPr eaLnBrk="0" fontAlgn="base" hangingPunct="0">
              <a:spcAft>
                <a:spcPct val="0"/>
              </a:spcAft>
            </a:pPr>
            <a:r>
              <a:rPr lang="nl-NL" altLang="en-US" sz="1600">
                <a:solidFill>
                  <a:srgbClr val="FFFFFF"/>
                </a:solidFill>
              </a:rPr>
              <a:t>Ard Tielenburg</a:t>
            </a:r>
          </a:p>
        </p:txBody>
      </p:sp>
      <p:sp>
        <p:nvSpPr>
          <p:cNvPr id="13" name="Functie"/>
          <p:cNvSpPr txBox="1">
            <a:spLocks noChangeArrowheads="1"/>
          </p:cNvSpPr>
          <p:nvPr userDrawn="1"/>
        </p:nvSpPr>
        <p:spPr bwMode="auto">
          <a:xfrm>
            <a:off x="6576484" y="6164264"/>
            <a:ext cx="5181600" cy="142875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0" rIns="0" bIns="0"/>
          <a:lstStyle/>
          <a:p>
            <a:pPr eaLnBrk="0" hangingPunct="0">
              <a:spcBef>
                <a:spcPct val="50000"/>
              </a:spcBef>
              <a:defRPr/>
            </a:pPr>
            <a:endParaRPr/>
          </a:p>
        </p:txBody>
      </p:sp>
      <p:sp>
        <p:nvSpPr>
          <p:cNvPr id="7364" name="Rectangle 196"/>
          <p:cNvSpPr>
            <a:spLocks noGrp="1" noChangeArrowheads="1"/>
          </p:cNvSpPr>
          <p:nvPr>
            <p:ph type="ctrTitle"/>
          </p:nvPr>
        </p:nvSpPr>
        <p:spPr>
          <a:xfrm>
            <a:off x="6578601" y="1700213"/>
            <a:ext cx="4798484" cy="889000"/>
          </a:xfrm>
        </p:spPr>
        <p:txBody>
          <a:bodyPr lIns="90000" tIns="45720" rIns="90000" bIns="4572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/>
              <a:t>Klik om de stijl te bewerken</a:t>
            </a:r>
          </a:p>
        </p:txBody>
      </p:sp>
      <p:sp>
        <p:nvSpPr>
          <p:cNvPr id="7374" name="Rectangle 206"/>
          <p:cNvSpPr>
            <a:spLocks noGrp="1" noChangeArrowheads="1"/>
          </p:cNvSpPr>
          <p:nvPr>
            <p:ph type="subTitle" idx="1"/>
          </p:nvPr>
        </p:nvSpPr>
        <p:spPr>
          <a:xfrm>
            <a:off x="6578601" y="2781301"/>
            <a:ext cx="4798484" cy="2447925"/>
          </a:xfrm>
        </p:spPr>
        <p:txBody>
          <a:bodyPr lIns="91440" tIns="45720" rIns="91440" bIns="45720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/>
              <a:t>Klik om de ondertitelstijl van het model te bewerken</a:t>
            </a:r>
          </a:p>
        </p:txBody>
      </p:sp>
      <p:sp>
        <p:nvSpPr>
          <p:cNvPr id="14" name="Date Placeholder 1" descr="Date"/>
          <p:cNvSpPr>
            <a:spLocks noGrp="1"/>
          </p:cNvSpPr>
          <p:nvPr>
            <p:ph type="dt" sz="half" idx="10"/>
          </p:nvPr>
        </p:nvSpPr>
        <p:spPr>
          <a:xfrm>
            <a:off x="6580717" y="6469064"/>
            <a:ext cx="2218267" cy="365125"/>
          </a:xfrm>
        </p:spPr>
        <p:txBody>
          <a:bodyPr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nl-NL"/>
              <a:t>11 </a:t>
            </a:r>
            <a:r>
              <a:rPr lang="nl-NL" err="1"/>
              <a:t>March</a:t>
            </a:r>
            <a:r>
              <a:rPr lang="nl-NL"/>
              <a:t> 2022</a:t>
            </a:r>
          </a:p>
        </p:txBody>
      </p:sp>
      <p:pic>
        <p:nvPicPr>
          <p:cNvPr id="26" name="Picture 25" descr="Text&#10;&#10;Description automatically generated">
            <a:extLst>
              <a:ext uri="{FF2B5EF4-FFF2-40B4-BE49-F238E27FC236}">
                <a16:creationId xmlns:a16="http://schemas.microsoft.com/office/drawing/2014/main" id="{EEBB0633-D075-461A-AC2D-C7DFFDDD61E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332"/>
          <a:stretch/>
        </p:blipFill>
        <p:spPr>
          <a:xfrm>
            <a:off x="2718909" y="-2"/>
            <a:ext cx="6718374" cy="1202534"/>
          </a:xfrm>
          <a:prstGeom prst="rect">
            <a:avLst/>
          </a:prstGeom>
        </p:spPr>
      </p:pic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78007" y="1265238"/>
            <a:ext cx="400110" cy="4754562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265238"/>
            <a:ext cx="7571317" cy="4754562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11 </a:t>
            </a:r>
            <a:r>
              <a:rPr lang="nl-NL" err="1"/>
              <a:t>March</a:t>
            </a:r>
            <a:r>
              <a:rPr lang="nl-NL"/>
              <a:t> 2022</a:t>
            </a:r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615553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1" descr="Date">
            <a:extLst>
              <a:ext uri="{FF2B5EF4-FFF2-40B4-BE49-F238E27FC236}">
                <a16:creationId xmlns:a16="http://schemas.microsoft.com/office/drawing/2014/main" id="{A687167F-07E3-4A75-892A-7B4823A946B6}"/>
              </a:ext>
            </a:extLst>
          </p:cNvPr>
          <p:cNvSpPr txBox="1">
            <a:spLocks/>
          </p:cNvSpPr>
          <p:nvPr userDrawn="1"/>
        </p:nvSpPr>
        <p:spPr>
          <a:xfrm>
            <a:off x="9751485" y="6400800"/>
            <a:ext cx="22203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Verdan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nl-NL"/>
              <a:t>11 </a:t>
            </a:r>
            <a:r>
              <a:rPr lang="nl-NL" err="1"/>
              <a:t>March</a:t>
            </a:r>
            <a:r>
              <a:rPr lang="nl-NL"/>
              <a:t> 2022</a:t>
            </a:r>
          </a:p>
        </p:txBody>
      </p: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773238"/>
            <a:ext cx="5080000" cy="4246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1773238"/>
            <a:ext cx="5080000" cy="4246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24744"/>
            <a:ext cx="10972800" cy="400110"/>
          </a:xfrm>
        </p:spPr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124744"/>
            <a:ext cx="4011084" cy="31035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124745"/>
            <a:ext cx="6815667" cy="50014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5059561"/>
            <a:ext cx="7315200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24744"/>
            <a:ext cx="7315200" cy="360283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nl-NL" noProof="0"/>
              <a:t>Klik op het pictogram als u een afbeelding wilt toevoegen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jpe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shpKleurvlakOnder" descr="Bar_Bottom"/>
          <p:cNvSpPr>
            <a:spLocks noChangeArrowheads="1"/>
          </p:cNvSpPr>
          <p:nvPr/>
        </p:nvSpPr>
        <p:spPr bwMode="auto">
          <a:xfrm>
            <a:off x="0" y="6318250"/>
            <a:ext cx="12192000" cy="539750"/>
          </a:xfrm>
          <a:prstGeom prst="rect">
            <a:avLst/>
          </a:prstGeom>
          <a:solidFill>
            <a:srgbClr val="E17000"/>
          </a:solidFill>
          <a:ln>
            <a:noFill/>
          </a:ln>
        </p:spPr>
        <p:txBody>
          <a:bodyPr anchor="ctr"/>
          <a:lstStyle/>
          <a:p>
            <a:pPr algn="ctr">
              <a:defRPr/>
            </a:pPr>
            <a:endParaRPr lang="nl-NL" sz="20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27" name="Rectangle 46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812800" y="1773238"/>
            <a:ext cx="10363200" cy="424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err="1"/>
              <a:t>Klik</a:t>
            </a:r>
            <a:r>
              <a:rPr lang="en-US"/>
              <a:t> om het </a:t>
            </a:r>
            <a:r>
              <a:rPr lang="en-US" err="1"/>
              <a:t>opmaakprofiel</a:t>
            </a:r>
            <a:r>
              <a:rPr lang="en-US"/>
              <a:t> van de </a:t>
            </a:r>
            <a:r>
              <a:rPr lang="en-US" err="1"/>
              <a:t>modeltekst</a:t>
            </a:r>
            <a:r>
              <a:rPr lang="en-US"/>
              <a:t> </a:t>
            </a:r>
            <a:r>
              <a:rPr lang="en-US" err="1"/>
              <a:t>te</a:t>
            </a:r>
            <a:r>
              <a:rPr lang="en-US"/>
              <a:t> </a:t>
            </a:r>
            <a:r>
              <a:rPr lang="en-US" err="1"/>
              <a:t>bewerken</a:t>
            </a:r>
            <a:endParaRPr lang="en-US"/>
          </a:p>
          <a:p>
            <a:pPr lvl="1"/>
            <a:r>
              <a:rPr lang="en-US"/>
              <a:t> </a:t>
            </a:r>
          </a:p>
          <a:p>
            <a:pPr lvl="2"/>
            <a:r>
              <a:rPr lang="en-US"/>
              <a:t> </a:t>
            </a:r>
          </a:p>
          <a:p>
            <a:pPr lvl="3"/>
            <a:r>
              <a:rPr lang="en-US"/>
              <a:t> </a:t>
            </a:r>
          </a:p>
          <a:p>
            <a:pPr lvl="4"/>
            <a:r>
              <a:rPr lang="en-US"/>
              <a:t> </a:t>
            </a:r>
          </a:p>
        </p:txBody>
      </p:sp>
      <p:sp>
        <p:nvSpPr>
          <p:cNvPr id="1095" name="shpTekst" descr="Bar_Top"/>
          <p:cNvSpPr>
            <a:spLocks noChangeArrowheads="1"/>
          </p:cNvSpPr>
          <p:nvPr/>
        </p:nvSpPr>
        <p:spPr bwMode="auto">
          <a:xfrm>
            <a:off x="0" y="1"/>
            <a:ext cx="12192000" cy="1071563"/>
          </a:xfrm>
          <a:prstGeom prst="rect">
            <a:avLst/>
          </a:prstGeom>
          <a:solidFill>
            <a:srgbClr val="E17000"/>
          </a:solidFill>
          <a:ln>
            <a:noFill/>
          </a:ln>
        </p:spPr>
        <p:txBody>
          <a:bodyPr anchor="ctr"/>
          <a:lstStyle/>
          <a:p>
            <a:pPr algn="ctr">
              <a:defRPr/>
            </a:pPr>
            <a:endParaRPr lang="nl-NL" sz="18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29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814917" y="1265239"/>
            <a:ext cx="10363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nl-NL"/>
          </a:p>
        </p:txBody>
      </p:sp>
      <p:sp>
        <p:nvSpPr>
          <p:cNvPr id="1100" name="shpBeeldmerk"/>
          <p:cNvSpPr>
            <a:spLocks noChangeArrowheads="1"/>
          </p:cNvSpPr>
          <p:nvPr/>
        </p:nvSpPr>
        <p:spPr bwMode="auto">
          <a:xfrm>
            <a:off x="516467" y="6362700"/>
            <a:ext cx="950384" cy="363538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eaLnBrk="0" hangingPunct="0">
              <a:defRPr/>
            </a:pPr>
            <a:endParaRPr lang="nl-NL" sz="10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109" name="TitelSlide2"/>
          <p:cNvSpPr txBox="1">
            <a:spLocks noChangeArrowheads="1"/>
          </p:cNvSpPr>
          <p:nvPr/>
        </p:nvSpPr>
        <p:spPr bwMode="auto">
          <a:xfrm>
            <a:off x="6000751" y="6418261"/>
            <a:ext cx="3647016" cy="217488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200" noProof="0">
                <a:solidFill>
                  <a:schemeClr val="bg1"/>
                </a:solidFill>
              </a:rPr>
              <a:t>Genetic Algorithm</a:t>
            </a:r>
          </a:p>
        </p:txBody>
      </p:sp>
      <p:sp>
        <p:nvSpPr>
          <p:cNvPr id="1113" name="ZwarteBalk" hidden="1"/>
          <p:cNvSpPr>
            <a:spLocks noChangeArrowheads="1"/>
          </p:cNvSpPr>
          <p:nvPr/>
        </p:nvSpPr>
        <p:spPr bwMode="auto">
          <a:xfrm>
            <a:off x="11857568" y="0"/>
            <a:ext cx="334433" cy="6858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pPr eaLnBrk="0" hangingPunct="0">
              <a:spcBef>
                <a:spcPct val="50000"/>
              </a:spcBef>
              <a:defRPr/>
            </a:pPr>
            <a:endParaRPr lang="nl-NL" sz="2200"/>
          </a:p>
        </p:txBody>
      </p:sp>
      <p:pic>
        <p:nvPicPr>
          <p:cNvPr id="1036" name="LogoLandmacht" descr="Placeholder_Logo"/>
          <p:cNvPicPr>
            <a:picLocks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875713" y="1"/>
            <a:ext cx="440575" cy="84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Date Placeholder 1" descr="Date"/>
          <p:cNvSpPr>
            <a:spLocks noGrp="1"/>
          </p:cNvSpPr>
          <p:nvPr>
            <p:ph type="dt" sz="half" idx="2"/>
          </p:nvPr>
        </p:nvSpPr>
        <p:spPr>
          <a:xfrm>
            <a:off x="9637185" y="6362700"/>
            <a:ext cx="22203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spcBef>
                <a:spcPct val="50000"/>
              </a:spcBef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nl-NL"/>
              <a:t>11 </a:t>
            </a:r>
            <a:r>
              <a:rPr lang="nl-NL" err="1"/>
              <a:t>March</a:t>
            </a:r>
            <a:r>
              <a:rPr lang="nl-NL"/>
              <a:t> 2022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5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2494C5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2494C5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2494C5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2494C5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2494C5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9pPr>
    </p:titleStyle>
    <p:bodyStyle>
      <a:lvl1pPr algn="l" rtl="0" eaLnBrk="1" fontAlgn="base" hangingPunct="1">
        <a:spcBef>
          <a:spcPct val="5000"/>
        </a:spcBef>
        <a:spcAft>
          <a:spcPct val="0"/>
        </a:spcAft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374650" indent="-184150" algn="l" rtl="0" eaLnBrk="1" fontAlgn="base" hangingPunct="1">
        <a:spcBef>
          <a:spcPct val="5000"/>
        </a:spcBef>
        <a:spcAft>
          <a:spcPct val="0"/>
        </a:spcAft>
        <a:buChar char="•"/>
        <a:defRPr sz="2200">
          <a:solidFill>
            <a:srgbClr val="000000"/>
          </a:solidFill>
          <a:latin typeface="+mn-lt"/>
        </a:defRPr>
      </a:lvl2pPr>
      <a:lvl3pPr marL="6223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–"/>
        <a:defRPr sz="2200">
          <a:solidFill>
            <a:srgbClr val="000000"/>
          </a:solidFill>
          <a:latin typeface="+mn-lt"/>
        </a:defRPr>
      </a:lvl3pPr>
      <a:lvl4pPr marL="1166813" indent="-1778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›"/>
        <a:defRPr sz="2200">
          <a:solidFill>
            <a:srgbClr val="000000"/>
          </a:solidFill>
          <a:latin typeface="+mn-lt"/>
        </a:defRPr>
      </a:lvl4pPr>
      <a:lvl5pPr marL="13462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5pPr>
      <a:lvl6pPr marL="18034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6pPr>
      <a:lvl7pPr marL="22606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7pPr>
      <a:lvl8pPr marL="27178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8pPr>
      <a:lvl9pPr marL="31750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27E8BA-5378-4647-8D52-F9794F6D41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8601" y="1696663"/>
            <a:ext cx="4798484" cy="892552"/>
          </a:xfrm>
        </p:spPr>
        <p:txBody>
          <a:bodyPr/>
          <a:lstStyle/>
          <a:p>
            <a:r>
              <a:rPr lang="sv-SE" altLang="en-US" b="1" kern="0"/>
              <a:t>Genetic Algorithm for Route Optimization</a:t>
            </a:r>
            <a:endParaRPr lang="en-NL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2C4682D-ED1B-4223-827E-BE870DC1E1C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Modeling &amp; Simulation</a:t>
            </a:r>
          </a:p>
        </p:txBody>
      </p:sp>
      <p:sp>
        <p:nvSpPr>
          <p:cNvPr id="4100" name="Date Placeholder 2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nl-NL"/>
              <a:t>11 </a:t>
            </a:r>
            <a:r>
              <a:rPr lang="nl-NL" err="1"/>
              <a:t>March</a:t>
            </a:r>
            <a:r>
              <a:rPr lang="nl-NL"/>
              <a:t> 2022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US" err="1"/>
              <a:t>Outline</a:t>
            </a:r>
            <a:endParaRPr lang="en-US" altLang="en-US"/>
          </a:p>
        </p:txBody>
      </p:sp>
      <p:sp>
        <p:nvSpPr>
          <p:cNvPr id="7174" name="Rectangle 3"/>
          <p:cNvSpPr>
            <a:spLocks noGrp="1" noChangeAspect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90000"/>
              </a:lnSpc>
              <a:buFont typeface="Arial"/>
              <a:buChar char="•"/>
              <a:tabLst>
                <a:tab pos="266700" algn="l"/>
              </a:tabLst>
            </a:pPr>
            <a:r>
              <a:rPr lang="en-US" altLang="en-US">
                <a:ea typeface="Verdana"/>
              </a:rPr>
              <a:t>Objective</a:t>
            </a:r>
          </a:p>
          <a:p>
            <a:pPr lvl="1">
              <a:lnSpc>
                <a:spcPct val="90000"/>
              </a:lnSpc>
              <a:buFont typeface="Arial"/>
              <a:buChar char="•"/>
              <a:tabLst>
                <a:tab pos="266700" algn="l"/>
              </a:tabLst>
            </a:pPr>
            <a:r>
              <a:rPr lang="en-US" altLang="en-US">
                <a:ea typeface="Verdana"/>
              </a:rPr>
              <a:t>Describe the steps</a:t>
            </a:r>
          </a:p>
          <a:p>
            <a:pPr lvl="1">
              <a:lnSpc>
                <a:spcPct val="90000"/>
              </a:lnSpc>
              <a:buFont typeface="Arial"/>
              <a:buChar char="•"/>
              <a:tabLst>
                <a:tab pos="266700" algn="l"/>
              </a:tabLst>
            </a:pPr>
            <a:r>
              <a:rPr lang="en-US" altLang="en-US">
                <a:ea typeface="Verdana"/>
              </a:rPr>
              <a:t>Result</a:t>
            </a:r>
          </a:p>
          <a:p>
            <a:pPr lvl="1">
              <a:lnSpc>
                <a:spcPct val="90000"/>
              </a:lnSpc>
              <a:buFont typeface="Arial"/>
              <a:buChar char="•"/>
              <a:tabLst>
                <a:tab pos="266700" algn="l"/>
              </a:tabLst>
            </a:pPr>
            <a:r>
              <a:rPr lang="en-US" altLang="en-US">
                <a:ea typeface="Verdana"/>
              </a:rPr>
              <a:t>Military purpose</a:t>
            </a:r>
          </a:p>
          <a:p>
            <a:pPr lvl="1">
              <a:lnSpc>
                <a:spcPct val="90000"/>
              </a:lnSpc>
              <a:buFont typeface="Arial"/>
              <a:buChar char="•"/>
              <a:tabLst>
                <a:tab pos="266700" algn="l"/>
              </a:tabLst>
            </a:pPr>
            <a:endParaRPr lang="en-US" altLang="en-US">
              <a:ea typeface="Verdana"/>
            </a:endParaRPr>
          </a:p>
          <a:p>
            <a:pPr lvl="1">
              <a:lnSpc>
                <a:spcPct val="90000"/>
              </a:lnSpc>
              <a:buFont typeface="Arial"/>
              <a:buChar char="•"/>
              <a:tabLst>
                <a:tab pos="266700" algn="l"/>
              </a:tabLst>
            </a:pPr>
            <a:endParaRPr lang="en-US" altLang="en-US">
              <a:ea typeface="Verdana"/>
            </a:endParaRPr>
          </a:p>
          <a:p>
            <a:pPr marL="190500" lvl="1" indent="0">
              <a:lnSpc>
                <a:spcPct val="90000"/>
              </a:lnSpc>
              <a:buNone/>
              <a:tabLst>
                <a:tab pos="266700" algn="l"/>
              </a:tabLst>
            </a:pPr>
            <a:endParaRPr lang="en-US" altLang="en-US" b="1">
              <a:ea typeface="Verdana"/>
            </a:endParaRPr>
          </a:p>
          <a:p>
            <a:pPr marL="190500" lvl="1" indent="0">
              <a:lnSpc>
                <a:spcPct val="90000"/>
              </a:lnSpc>
              <a:buNone/>
              <a:tabLst>
                <a:tab pos="266700" algn="l"/>
              </a:tabLst>
            </a:pPr>
            <a:endParaRPr lang="en-US" altLang="en-US" b="1">
              <a:ea typeface="Verdana"/>
            </a:endParaRPr>
          </a:p>
          <a:p>
            <a:pPr marL="190500" lvl="1" indent="0">
              <a:lnSpc>
                <a:spcPct val="90000"/>
              </a:lnSpc>
              <a:buNone/>
              <a:tabLst>
                <a:tab pos="266700" algn="l"/>
              </a:tabLst>
            </a:pPr>
            <a:endParaRPr lang="en-US" altLang="en-US">
              <a:ea typeface="Verdana"/>
            </a:endParaRPr>
          </a:p>
        </p:txBody>
      </p:sp>
      <p:sp>
        <p:nvSpPr>
          <p:cNvPr id="7170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50000"/>
              </a:spcBef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50000"/>
              </a:spcBef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50000"/>
              </a:spcBef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50000"/>
              </a:spcBef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238534B-4E35-4A3B-84BC-AEB652E24470}" type="datetime4">
              <a:rPr lang="nl-NL" altLang="en-US" sz="12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11 maart 2022</a:t>
            </a:fld>
            <a:endParaRPr lang="en-US" altLang="en-US" sz="1200">
              <a:solidFill>
                <a:srgbClr val="FFFFFF"/>
              </a:solidFill>
            </a:endParaRPr>
          </a:p>
        </p:txBody>
      </p:sp>
      <p:sp>
        <p:nvSpPr>
          <p:cNvPr id="7171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426200"/>
            <a:ext cx="3522663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NL"/>
            </a:defPPr>
            <a:lvl1pPr marL="0" algn="ctr" defTabSz="914400" rtl="0" eaLnBrk="1" latinLnBrk="0" hangingPunct="1">
              <a:spcBef>
                <a:spcPct val="0"/>
              </a:spcBef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/>
              <a:t>Modelling &amp; Simulation</a:t>
            </a:r>
            <a:endParaRPr lang="en-US" altLang="en-US"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850B9-F785-4A38-967C-AF74F98B6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Verdana"/>
              </a:rPr>
              <a:t>Objective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383BD-5D2B-416A-B51E-ADE93D20D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lang="en-NL">
                <a:ea typeface="Verdana"/>
              </a:rPr>
              <a:t>Fly an unmanned aerial vehicle with constraints:</a:t>
            </a:r>
          </a:p>
          <a:p>
            <a:pPr lvl="2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lang="en-NL">
                <a:ea typeface="Verdana"/>
              </a:rPr>
              <a:t>Fly from startpoint to the endpoint;</a:t>
            </a:r>
          </a:p>
          <a:p>
            <a:pPr lvl="2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lang="en-NL">
                <a:ea typeface="Verdana"/>
              </a:rPr>
              <a:t>Maximum time for the flight is 24 minutes;</a:t>
            </a:r>
          </a:p>
          <a:p>
            <a:pPr lvl="2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lang="en-NL">
                <a:ea typeface="Verdana"/>
              </a:rPr>
              <a:t>Maximize the survivability;</a:t>
            </a:r>
          </a:p>
          <a:p>
            <a:pPr lvl="2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lang="en-NL">
                <a:ea typeface="Verdana"/>
              </a:rPr>
              <a:t>Fly past 10 waypoints.</a:t>
            </a:r>
          </a:p>
          <a:p>
            <a:pPr lvl="2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266700" algn="l"/>
              </a:tabLst>
            </a:pPr>
            <a:endParaRPr lang="en-NL">
              <a:ea typeface="Verdana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46C99-2CA8-40EA-94F0-6543EAB00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3EF95A-61C5-40FB-8B36-45085AFE4E73}" type="datetime4">
              <a:rPr lang="nl-NL" smtClean="0"/>
              <a:t>11 maart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8FE25-C02D-4149-A27B-AE47A28FDCC4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426200"/>
            <a:ext cx="3522663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NL"/>
            </a:defPPr>
            <a:lvl1pPr marL="0" algn="ctr" defTabSz="914400" rtl="0" eaLnBrk="1" latinLnBrk="0" hangingPunct="1">
              <a:spcBef>
                <a:spcPct val="0"/>
              </a:spcBef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Modelling &amp; Simulation</a:t>
            </a:r>
          </a:p>
        </p:txBody>
      </p:sp>
    </p:spTree>
    <p:extLst>
      <p:ext uri="{BB962C8B-B14F-4D97-AF65-F5344CB8AC3E}">
        <p14:creationId xmlns:p14="http://schemas.microsoft.com/office/powerpoint/2010/main" val="930978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35D89-A251-467F-A46C-5B6D6AE7B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Verdana"/>
              </a:rPr>
              <a:t>Introduction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BC9B2-73B6-4908-ACB7-612DAA6DA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11 </a:t>
            </a:r>
            <a:r>
              <a:rPr lang="nl-NL" err="1"/>
              <a:t>March</a:t>
            </a:r>
            <a:r>
              <a:rPr lang="nl-NL"/>
              <a:t> 2022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9837A21-CECB-46F0-A96B-888527BA3B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10" t="14686" r="16857" b="17248"/>
          <a:stretch/>
        </p:blipFill>
        <p:spPr bwMode="auto">
          <a:xfrm>
            <a:off x="1367561" y="2217348"/>
            <a:ext cx="9253678" cy="335834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2794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4F1281-6BB2-4508-9D60-2C07B8F96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>
                <a:ea typeface="Verdana"/>
              </a:rPr>
              <a:t>Describe</a:t>
            </a:r>
            <a:r>
              <a:rPr lang="nl-NL">
                <a:ea typeface="Verdana"/>
              </a:rPr>
              <a:t> </a:t>
            </a:r>
            <a:r>
              <a:rPr lang="nl-NL" err="1">
                <a:ea typeface="Verdana"/>
              </a:rPr>
              <a:t>the</a:t>
            </a:r>
            <a:r>
              <a:rPr lang="nl-NL">
                <a:ea typeface="Verdana"/>
              </a:rPr>
              <a:t> steps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F230B3B-BD77-4B38-ADC9-32AD3A067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nl-NL" sz="1800">
                <a:ea typeface="Verdana"/>
              </a:rPr>
              <a:t>Survival of </a:t>
            </a:r>
            <a:r>
              <a:rPr lang="nl-NL" sz="1800" err="1">
                <a:ea typeface="Verdana"/>
              </a:rPr>
              <a:t>the</a:t>
            </a:r>
            <a:r>
              <a:rPr lang="nl-NL" sz="1800">
                <a:ea typeface="Verdana"/>
              </a:rPr>
              <a:t> </a:t>
            </a:r>
            <a:r>
              <a:rPr lang="nl-NL" sz="1800" err="1">
                <a:ea typeface="Verdana"/>
              </a:rPr>
              <a:t>fittest</a:t>
            </a:r>
            <a:endParaRPr lang="nl-NL" sz="1800">
              <a:ea typeface="Verdana"/>
            </a:endParaRPr>
          </a:p>
          <a:p>
            <a:pPr marL="717550" lvl="1" indent="-342900">
              <a:buFont typeface="Arial"/>
              <a:buChar char="•"/>
            </a:pPr>
            <a:r>
              <a:rPr lang="nl-NL" sz="1800" err="1">
                <a:ea typeface="Verdana"/>
              </a:rPr>
              <a:t>Create</a:t>
            </a:r>
            <a:r>
              <a:rPr lang="nl-NL" sz="1800">
                <a:ea typeface="Verdana"/>
              </a:rPr>
              <a:t> </a:t>
            </a:r>
            <a:r>
              <a:rPr lang="nl-NL" sz="1800" err="1">
                <a:ea typeface="Verdana"/>
              </a:rPr>
              <a:t>an</a:t>
            </a:r>
            <a:r>
              <a:rPr lang="nl-NL" sz="1800">
                <a:ea typeface="Verdana"/>
              </a:rPr>
              <a:t> </a:t>
            </a:r>
            <a:r>
              <a:rPr lang="nl-NL" sz="1800" err="1">
                <a:ea typeface="Verdana"/>
              </a:rPr>
              <a:t>initial</a:t>
            </a:r>
            <a:r>
              <a:rPr lang="nl-NL" sz="1800">
                <a:ea typeface="Verdana"/>
              </a:rPr>
              <a:t> </a:t>
            </a:r>
            <a:r>
              <a:rPr lang="nl-NL" sz="1800" err="1">
                <a:ea typeface="Verdana"/>
              </a:rPr>
              <a:t>population</a:t>
            </a:r>
            <a:r>
              <a:rPr lang="nl-NL" sz="1800">
                <a:ea typeface="Verdana"/>
              </a:rPr>
              <a:t> </a:t>
            </a:r>
            <a:r>
              <a:rPr lang="nl-NL" sz="1800" err="1">
                <a:ea typeface="Verdana"/>
              </a:rPr>
              <a:t>with</a:t>
            </a:r>
            <a:r>
              <a:rPr lang="nl-NL" sz="1800">
                <a:ea typeface="Verdana"/>
              </a:rPr>
              <a:t> e.g. 1000 routes;</a:t>
            </a:r>
          </a:p>
          <a:p>
            <a:pPr marL="717550" lvl="1" indent="-342900">
              <a:buFont typeface="Arial,Sans-Serif"/>
              <a:buChar char="•"/>
            </a:pPr>
            <a:r>
              <a:rPr lang="nl-NL" sz="1800">
                <a:ea typeface="Verdana"/>
              </a:rPr>
              <a:t>Routes </a:t>
            </a:r>
            <a:r>
              <a:rPr lang="nl-NL" sz="1800" err="1">
                <a:ea typeface="Verdana"/>
              </a:rPr>
              <a:t>with</a:t>
            </a:r>
            <a:r>
              <a:rPr lang="nl-NL" sz="1800">
                <a:ea typeface="Verdana"/>
              </a:rPr>
              <a:t> a </a:t>
            </a:r>
            <a:r>
              <a:rPr lang="nl-NL" sz="1800" err="1">
                <a:ea typeface="Verdana"/>
              </a:rPr>
              <a:t>survivability</a:t>
            </a:r>
            <a:r>
              <a:rPr lang="nl-NL" sz="1800">
                <a:ea typeface="Verdana"/>
              </a:rPr>
              <a:t> of </a:t>
            </a:r>
            <a:r>
              <a:rPr lang="nl-NL" sz="1800" err="1">
                <a:ea typeface="Verdana"/>
              </a:rPr>
              <a:t>less</a:t>
            </a:r>
            <a:r>
              <a:rPr lang="nl-NL" sz="1800">
                <a:ea typeface="Verdana"/>
              </a:rPr>
              <a:t> </a:t>
            </a:r>
            <a:r>
              <a:rPr lang="nl-NL" sz="1800" err="1">
                <a:ea typeface="Verdana"/>
              </a:rPr>
              <a:t>than</a:t>
            </a:r>
            <a:r>
              <a:rPr lang="nl-NL" sz="1800">
                <a:ea typeface="Verdana"/>
              </a:rPr>
              <a:t> 30% are </a:t>
            </a:r>
            <a:r>
              <a:rPr lang="nl-NL" sz="1800" err="1">
                <a:ea typeface="Verdana"/>
              </a:rPr>
              <a:t>not</a:t>
            </a:r>
            <a:r>
              <a:rPr lang="nl-NL" sz="1800">
                <a:ea typeface="Verdana"/>
              </a:rPr>
              <a:t> </a:t>
            </a:r>
            <a:r>
              <a:rPr lang="nl-NL" sz="1800" err="1">
                <a:ea typeface="Verdana"/>
              </a:rPr>
              <a:t>accepted</a:t>
            </a:r>
            <a:r>
              <a:rPr lang="nl-NL" sz="1800">
                <a:ea typeface="Verdana"/>
              </a:rPr>
              <a:t>;</a:t>
            </a:r>
            <a:endParaRPr lang="en-US" sz="1800">
              <a:ea typeface="+mn-lt"/>
              <a:cs typeface="+mn-lt"/>
            </a:endParaRPr>
          </a:p>
          <a:p>
            <a:pPr marL="717550" lvl="1" indent="-342900">
              <a:buFont typeface="Arial,Sans-Serif"/>
              <a:buChar char="•"/>
            </a:pPr>
            <a:r>
              <a:rPr lang="nl-NL" sz="1800">
                <a:ea typeface="Verdana"/>
              </a:rPr>
              <a:t>Routes </a:t>
            </a:r>
            <a:r>
              <a:rPr lang="nl-NL" sz="1800" err="1">
                <a:ea typeface="Verdana"/>
              </a:rPr>
              <a:t>that</a:t>
            </a:r>
            <a:r>
              <a:rPr lang="nl-NL" sz="1800">
                <a:ea typeface="Verdana"/>
              </a:rPr>
              <a:t> take </a:t>
            </a:r>
            <a:r>
              <a:rPr lang="nl-NL" sz="1800" err="1">
                <a:ea typeface="Verdana"/>
              </a:rPr>
              <a:t>longer</a:t>
            </a:r>
            <a:r>
              <a:rPr lang="nl-NL" sz="1800">
                <a:ea typeface="Verdana"/>
              </a:rPr>
              <a:t> </a:t>
            </a:r>
            <a:r>
              <a:rPr lang="nl-NL" sz="1800" err="1">
                <a:ea typeface="Verdana"/>
              </a:rPr>
              <a:t>than</a:t>
            </a:r>
            <a:r>
              <a:rPr lang="nl-NL" sz="1800">
                <a:ea typeface="Verdana"/>
              </a:rPr>
              <a:t> 24 minutes are </a:t>
            </a:r>
            <a:r>
              <a:rPr lang="nl-NL" sz="1800" err="1">
                <a:ea typeface="Verdana"/>
              </a:rPr>
              <a:t>not</a:t>
            </a:r>
            <a:r>
              <a:rPr lang="nl-NL" sz="1800">
                <a:ea typeface="Verdana"/>
              </a:rPr>
              <a:t> </a:t>
            </a:r>
            <a:r>
              <a:rPr lang="nl-NL" sz="1800" err="1">
                <a:ea typeface="Verdana"/>
              </a:rPr>
              <a:t>accepted</a:t>
            </a:r>
            <a:r>
              <a:rPr lang="nl-NL" sz="1800">
                <a:ea typeface="Verdana"/>
              </a:rPr>
              <a:t>;</a:t>
            </a:r>
          </a:p>
          <a:p>
            <a:pPr marL="717550" lvl="1" indent="-342900">
              <a:buFont typeface="Arial"/>
              <a:buChar char="•"/>
            </a:pPr>
            <a:r>
              <a:rPr lang="nl-NL" sz="1800">
                <a:ea typeface="Verdana"/>
              </a:rPr>
              <a:t>Rank these routes </a:t>
            </a:r>
            <a:r>
              <a:rPr lang="nl-NL" sz="1800" err="1">
                <a:ea typeface="Verdana"/>
              </a:rPr>
              <a:t>from</a:t>
            </a:r>
            <a:r>
              <a:rPr lang="nl-NL" sz="1800">
                <a:ea typeface="Verdana"/>
              </a:rPr>
              <a:t> best </a:t>
            </a:r>
            <a:r>
              <a:rPr lang="nl-NL" sz="1800" err="1">
                <a:ea typeface="Verdana"/>
              </a:rPr>
              <a:t>to</a:t>
            </a:r>
            <a:r>
              <a:rPr lang="nl-NL" sz="1800">
                <a:ea typeface="Verdana"/>
              </a:rPr>
              <a:t> worst;</a:t>
            </a:r>
          </a:p>
          <a:p>
            <a:pPr marL="717550" lvl="1" indent="-342900">
              <a:buFont typeface="Arial"/>
              <a:buChar char="•"/>
            </a:pPr>
            <a:r>
              <a:rPr lang="nl-NL" sz="1800" err="1">
                <a:ea typeface="Verdana"/>
              </a:rPr>
              <a:t>Divide</a:t>
            </a:r>
            <a:r>
              <a:rPr lang="nl-NL" sz="1800">
                <a:ea typeface="Verdana"/>
              </a:rPr>
              <a:t> </a:t>
            </a:r>
            <a:r>
              <a:rPr lang="nl-NL" sz="1800" err="1">
                <a:ea typeface="Verdana"/>
              </a:rPr>
              <a:t>the</a:t>
            </a:r>
            <a:r>
              <a:rPr lang="nl-NL" sz="1800">
                <a:ea typeface="Verdana"/>
              </a:rPr>
              <a:t> </a:t>
            </a:r>
            <a:r>
              <a:rPr lang="nl-NL" sz="1800" err="1">
                <a:ea typeface="Verdana"/>
              </a:rPr>
              <a:t>the</a:t>
            </a:r>
            <a:r>
              <a:rPr lang="nl-NL" sz="1800">
                <a:ea typeface="Verdana"/>
              </a:rPr>
              <a:t> </a:t>
            </a:r>
            <a:r>
              <a:rPr lang="nl-NL" sz="1800" err="1">
                <a:ea typeface="Verdana"/>
              </a:rPr>
              <a:t>population</a:t>
            </a:r>
            <a:r>
              <a:rPr lang="nl-NL" sz="1800">
                <a:ea typeface="Verdana"/>
              </a:rPr>
              <a:t> in 3 </a:t>
            </a:r>
            <a:r>
              <a:rPr lang="nl-NL" sz="1800" err="1">
                <a:ea typeface="Verdana"/>
              </a:rPr>
              <a:t>groups</a:t>
            </a:r>
            <a:r>
              <a:rPr lang="nl-NL" sz="1800">
                <a:ea typeface="Verdana"/>
              </a:rPr>
              <a:t>:</a:t>
            </a:r>
          </a:p>
          <a:p>
            <a:pPr marL="734695" lvl="3" indent="0">
              <a:buNone/>
            </a:pPr>
            <a:r>
              <a:rPr lang="nl-NL" sz="1800">
                <a:ea typeface="Verdana"/>
              </a:rPr>
              <a:t>1. </a:t>
            </a:r>
            <a:r>
              <a:rPr lang="nl-NL" sz="1800" err="1">
                <a:ea typeface="Verdana"/>
              </a:rPr>
              <a:t>bottom</a:t>
            </a:r>
            <a:r>
              <a:rPr lang="nl-NL" sz="1800">
                <a:ea typeface="Verdana"/>
              </a:rPr>
              <a:t> 15% dies;</a:t>
            </a:r>
            <a:endParaRPr lang="en-US" sz="1800">
              <a:ea typeface="+mn-lt"/>
              <a:cs typeface="+mn-lt"/>
            </a:endParaRPr>
          </a:p>
          <a:p>
            <a:pPr marL="734695" lvl="3" indent="0">
              <a:buNone/>
            </a:pPr>
            <a:r>
              <a:rPr lang="nl-NL" sz="1800">
                <a:ea typeface="Verdana"/>
              </a:rPr>
              <a:t>2. Top 10% is </a:t>
            </a:r>
            <a:r>
              <a:rPr lang="nl-NL" sz="1800" err="1">
                <a:ea typeface="Verdana"/>
              </a:rPr>
              <a:t>copied</a:t>
            </a:r>
            <a:r>
              <a:rPr lang="nl-NL" sz="1800">
                <a:ea typeface="Verdana"/>
              </a:rPr>
              <a:t> </a:t>
            </a:r>
            <a:r>
              <a:rPr lang="nl-NL" sz="1800" err="1">
                <a:ea typeface="Verdana"/>
              </a:rPr>
              <a:t>to</a:t>
            </a:r>
            <a:r>
              <a:rPr lang="nl-NL" sz="1800">
                <a:ea typeface="Verdana"/>
              </a:rPr>
              <a:t> </a:t>
            </a:r>
            <a:r>
              <a:rPr lang="nl-NL" sz="1800" err="1">
                <a:ea typeface="Verdana"/>
              </a:rPr>
              <a:t>the</a:t>
            </a:r>
            <a:r>
              <a:rPr lang="nl-NL" sz="1800">
                <a:ea typeface="Verdana"/>
              </a:rPr>
              <a:t> next </a:t>
            </a:r>
            <a:r>
              <a:rPr lang="nl-NL" sz="1800" err="1">
                <a:ea typeface="Verdana"/>
              </a:rPr>
              <a:t>generation</a:t>
            </a:r>
            <a:r>
              <a:rPr lang="nl-NL" sz="1800">
                <a:ea typeface="Verdana"/>
              </a:rPr>
              <a:t>;</a:t>
            </a:r>
            <a:endParaRPr lang="en-US" sz="1800">
              <a:ea typeface="+mn-lt"/>
              <a:cs typeface="+mn-lt"/>
            </a:endParaRPr>
          </a:p>
          <a:p>
            <a:pPr marL="734695" lvl="3" indent="0">
              <a:buNone/>
            </a:pPr>
            <a:r>
              <a:rPr lang="nl-NL" sz="1800">
                <a:ea typeface="Verdana"/>
              </a:rPr>
              <a:t>3. </a:t>
            </a:r>
            <a:r>
              <a:rPr lang="nl-NL" sz="1800" err="1">
                <a:ea typeface="Verdana"/>
              </a:rPr>
              <a:t>Remaining</a:t>
            </a:r>
            <a:r>
              <a:rPr lang="nl-NL" sz="1800">
                <a:ea typeface="Verdana"/>
              </a:rPr>
              <a:t> </a:t>
            </a:r>
            <a:r>
              <a:rPr lang="nl-NL" sz="1800" err="1">
                <a:ea typeface="Verdana"/>
              </a:rPr>
              <a:t>group</a:t>
            </a:r>
            <a:r>
              <a:rPr lang="nl-NL" sz="1800">
                <a:ea typeface="Verdana"/>
              </a:rPr>
              <a:t> is </a:t>
            </a:r>
            <a:r>
              <a:rPr lang="nl-NL" sz="1800" err="1">
                <a:ea typeface="Verdana"/>
              </a:rPr>
              <a:t>combined</a:t>
            </a:r>
            <a:r>
              <a:rPr lang="nl-NL" sz="1800">
                <a:ea typeface="Verdana"/>
              </a:rPr>
              <a:t> </a:t>
            </a:r>
            <a:r>
              <a:rPr lang="nl-NL" sz="1800" err="1">
                <a:ea typeface="Verdana"/>
              </a:rPr>
              <a:t>with</a:t>
            </a:r>
            <a:r>
              <a:rPr lang="nl-NL" sz="1800">
                <a:ea typeface="Verdana"/>
              </a:rPr>
              <a:t> </a:t>
            </a:r>
            <a:r>
              <a:rPr lang="nl-NL" sz="1800" err="1">
                <a:ea typeface="Verdana"/>
              </a:rPr>
              <a:t>the</a:t>
            </a:r>
            <a:r>
              <a:rPr lang="nl-NL" sz="1800">
                <a:ea typeface="Verdana"/>
              </a:rPr>
              <a:t> top 10% </a:t>
            </a:r>
            <a:r>
              <a:rPr lang="nl-NL" sz="1800" err="1">
                <a:ea typeface="Verdana"/>
              </a:rPr>
              <a:t>to</a:t>
            </a:r>
            <a:r>
              <a:rPr lang="nl-NL" sz="1800">
                <a:ea typeface="Verdana"/>
              </a:rPr>
              <a:t> </a:t>
            </a:r>
            <a:r>
              <a:rPr lang="nl-NL" sz="1800" err="1">
                <a:ea typeface="Verdana"/>
              </a:rPr>
              <a:t>create</a:t>
            </a:r>
            <a:r>
              <a:rPr lang="nl-NL" sz="1800">
                <a:ea typeface="Verdana"/>
              </a:rPr>
              <a:t> </a:t>
            </a:r>
            <a:r>
              <a:rPr lang="nl-NL" sz="1800" err="1">
                <a:ea typeface="Verdana"/>
              </a:rPr>
              <a:t>childeren</a:t>
            </a:r>
            <a:r>
              <a:rPr lang="nl-NL" sz="1800">
                <a:ea typeface="Verdana"/>
              </a:rPr>
              <a:t>;</a:t>
            </a:r>
            <a:endParaRPr lang="nl-NL">
              <a:ea typeface="Verdana"/>
            </a:endParaRPr>
          </a:p>
          <a:p>
            <a:pPr marL="717550" lvl="1" indent="-342900">
              <a:buFont typeface="Arial"/>
              <a:buChar char="•"/>
            </a:pPr>
            <a:r>
              <a:rPr lang="nl-NL" sz="1800">
                <a:ea typeface="Verdana"/>
              </a:rPr>
              <a:t>Start a new </a:t>
            </a:r>
            <a:r>
              <a:rPr lang="nl-NL" sz="1800" err="1">
                <a:ea typeface="Verdana"/>
              </a:rPr>
              <a:t>generation</a:t>
            </a:r>
            <a:r>
              <a:rPr lang="nl-NL" sz="1800">
                <a:ea typeface="Verdana"/>
              </a:rPr>
              <a:t> of 1000 routes </a:t>
            </a:r>
            <a:r>
              <a:rPr lang="nl-NL" sz="1800" err="1">
                <a:ea typeface="Verdana"/>
              </a:rPr>
              <a:t>with</a:t>
            </a:r>
            <a:r>
              <a:rPr lang="nl-NL" sz="1800">
                <a:ea typeface="Verdana"/>
              </a:rPr>
              <a:t> </a:t>
            </a:r>
            <a:r>
              <a:rPr lang="nl-NL" sz="1800" err="1">
                <a:ea typeface="Verdana"/>
              </a:rPr>
              <a:t>the</a:t>
            </a:r>
            <a:r>
              <a:rPr lang="nl-NL" sz="1800">
                <a:ea typeface="Verdana"/>
              </a:rPr>
              <a:t> top 10%, </a:t>
            </a:r>
            <a:r>
              <a:rPr lang="nl-NL" sz="1800" err="1">
                <a:ea typeface="Verdana"/>
              </a:rPr>
              <a:t>children</a:t>
            </a:r>
            <a:r>
              <a:rPr lang="nl-NL" sz="1800">
                <a:ea typeface="Verdana"/>
              </a:rPr>
              <a:t> (</a:t>
            </a:r>
            <a:r>
              <a:rPr lang="nl-NL" sz="1800" err="1">
                <a:ea typeface="Verdana"/>
              </a:rPr>
              <a:t>mutated</a:t>
            </a:r>
            <a:r>
              <a:rPr lang="nl-NL" sz="1800">
                <a:ea typeface="Verdana"/>
              </a:rPr>
              <a:t>) </a:t>
            </a:r>
            <a:r>
              <a:rPr lang="nl-NL" sz="1800" err="1">
                <a:ea typeface="Verdana"/>
              </a:rPr>
              <a:t>and</a:t>
            </a:r>
            <a:r>
              <a:rPr lang="nl-NL" sz="1800">
                <a:ea typeface="Verdana"/>
              </a:rPr>
              <a:t> </a:t>
            </a:r>
            <a:r>
              <a:rPr lang="nl-NL" sz="1800" err="1">
                <a:ea typeface="Verdana"/>
              </a:rPr>
              <a:t>immigrants</a:t>
            </a:r>
            <a:r>
              <a:rPr lang="nl-NL" sz="1800">
                <a:ea typeface="Verdana"/>
              </a:rPr>
              <a:t>;</a:t>
            </a:r>
          </a:p>
          <a:p>
            <a:pPr marL="717550" lvl="1" indent="-342900">
              <a:buFont typeface="Arial"/>
              <a:buChar char="•"/>
            </a:pPr>
            <a:r>
              <a:rPr lang="nl-NL" sz="1800" err="1">
                <a:ea typeface="Verdana"/>
              </a:rPr>
              <a:t>Repeat</a:t>
            </a:r>
            <a:r>
              <a:rPr lang="nl-NL" sz="1800">
                <a:ea typeface="Verdana"/>
              </a:rPr>
              <a:t> </a:t>
            </a:r>
            <a:r>
              <a:rPr lang="nl-NL" sz="1800" err="1">
                <a:ea typeface="Verdana"/>
              </a:rPr>
              <a:t>until</a:t>
            </a:r>
            <a:r>
              <a:rPr lang="nl-NL" sz="1800">
                <a:ea typeface="Verdana"/>
              </a:rPr>
              <a:t> </a:t>
            </a:r>
            <a:r>
              <a:rPr lang="nl-NL" sz="1800" err="1">
                <a:ea typeface="Verdana"/>
              </a:rPr>
              <a:t>all</a:t>
            </a:r>
            <a:r>
              <a:rPr lang="nl-NL" sz="1800">
                <a:ea typeface="Verdana"/>
              </a:rPr>
              <a:t> </a:t>
            </a:r>
            <a:r>
              <a:rPr lang="nl-NL" sz="1800" err="1">
                <a:ea typeface="Verdana"/>
              </a:rPr>
              <a:t>generations</a:t>
            </a:r>
            <a:r>
              <a:rPr lang="nl-NL" sz="1800">
                <a:ea typeface="Verdana"/>
              </a:rPr>
              <a:t> are complete.</a:t>
            </a:r>
          </a:p>
          <a:p>
            <a:pPr lvl="2">
              <a:buNone/>
            </a:pPr>
            <a:endParaRPr lang="nl-NL" sz="1800">
              <a:ea typeface="Verdana"/>
            </a:endParaRP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7DCAE24-413E-41DD-91AC-C5C130E48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11 </a:t>
            </a:r>
            <a:r>
              <a:rPr lang="nl-NL" err="1"/>
              <a:t>March</a:t>
            </a:r>
            <a:r>
              <a:rPr lang="nl-NL"/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1087833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42A18-3026-419C-897D-79F3A4E02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Verdana"/>
              </a:rPr>
              <a:t>Result</a:t>
            </a:r>
            <a:endParaRPr lang="en-US"/>
          </a:p>
        </p:txBody>
      </p:sp>
      <p:pic>
        <p:nvPicPr>
          <p:cNvPr id="5" name="Picture 5" descr="A picture containing stationary&#10;&#10;Description automatically generated">
            <a:extLst>
              <a:ext uri="{FF2B5EF4-FFF2-40B4-BE49-F238E27FC236}">
                <a16:creationId xmlns:a16="http://schemas.microsoft.com/office/drawing/2014/main" id="{C98E4FB9-4DC1-47BE-8BB9-7FDF1AF73F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1119" y="1773238"/>
            <a:ext cx="4246562" cy="424656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81EB7-5A31-4031-8A59-E07D66EE4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11 </a:t>
            </a:r>
            <a:r>
              <a:rPr lang="nl-NL" err="1"/>
              <a:t>March</a:t>
            </a:r>
            <a:r>
              <a:rPr lang="nl-NL"/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1194273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3B2C2-F927-4088-BEFE-9776A209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Verdana"/>
              </a:rPr>
              <a:t>Result</a:t>
            </a:r>
            <a:endParaRPr lang="en-US"/>
          </a:p>
        </p:txBody>
      </p:sp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id="{A861FAF2-0C73-490B-BA29-B7624414AC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8152" y="1773238"/>
            <a:ext cx="4332496" cy="424656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3CEC0-5008-4158-BF6B-2E2BD8540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11 </a:t>
            </a:r>
            <a:r>
              <a:rPr lang="nl-NL" err="1"/>
              <a:t>March</a:t>
            </a:r>
            <a:r>
              <a:rPr lang="nl-NL"/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2564627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FA293-A90B-4749-AD08-988321BBF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>
                <a:ea typeface="Verdana"/>
              </a:rPr>
              <a:t>Military </a:t>
            </a:r>
            <a:r>
              <a:rPr lang="nl-NL" err="1">
                <a:ea typeface="Verdana"/>
              </a:rPr>
              <a:t>purpose</a:t>
            </a:r>
            <a:endParaRPr lang="nl-NL">
              <a:ea typeface="Verdana"/>
            </a:endParaRPr>
          </a:p>
        </p:txBody>
      </p:sp>
      <p:pic>
        <p:nvPicPr>
          <p:cNvPr id="7" name="Afbeelding 7">
            <a:extLst>
              <a:ext uri="{FF2B5EF4-FFF2-40B4-BE49-F238E27FC236}">
                <a16:creationId xmlns:a16="http://schemas.microsoft.com/office/drawing/2014/main" id="{4D77B006-24AE-451D-A1F0-AEAE0053CD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6733" y="1709580"/>
            <a:ext cx="6815667" cy="3831748"/>
          </a:xfrm>
        </p:spPr>
      </p:pic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BB4F199F-8D81-4458-8DBA-EE000305EA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1606551"/>
            <a:ext cx="4011084" cy="4519613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nl-NL" err="1">
                <a:ea typeface="Verdana"/>
              </a:rPr>
              <a:t>Integrated</a:t>
            </a:r>
            <a:r>
              <a:rPr lang="nl-NL">
                <a:ea typeface="Verdana"/>
              </a:rPr>
              <a:t> Air </a:t>
            </a:r>
            <a:r>
              <a:rPr lang="nl-NL" err="1">
                <a:ea typeface="Verdana"/>
              </a:rPr>
              <a:t>Defense</a:t>
            </a:r>
            <a:r>
              <a:rPr lang="nl-NL">
                <a:ea typeface="Verdana"/>
              </a:rPr>
              <a:t> System;</a:t>
            </a:r>
          </a:p>
          <a:p>
            <a:pPr marL="285750" indent="-285750">
              <a:buFont typeface="Arial"/>
              <a:buChar char="•"/>
            </a:pPr>
            <a:endParaRPr lang="nl-NL">
              <a:ea typeface="Verdana"/>
            </a:endParaRPr>
          </a:p>
          <a:p>
            <a:pPr marL="285750" indent="-285750">
              <a:buFont typeface="Arial"/>
              <a:buChar char="•"/>
            </a:pPr>
            <a:r>
              <a:rPr lang="nl-NL" err="1">
                <a:ea typeface="Verdana"/>
              </a:rPr>
              <a:t>Consists</a:t>
            </a:r>
            <a:r>
              <a:rPr lang="nl-NL">
                <a:ea typeface="Verdana"/>
              </a:rPr>
              <a:t> of:</a:t>
            </a:r>
          </a:p>
          <a:p>
            <a:pPr marL="742950" lvl="1" indent="-285750">
              <a:buFont typeface="Arial,Sans-Serif"/>
              <a:buChar char="•"/>
            </a:pPr>
            <a:r>
              <a:rPr lang="nl-NL">
                <a:ea typeface="Verdana"/>
              </a:rPr>
              <a:t>Search radars;</a:t>
            </a:r>
            <a:endParaRPr lang="en-US">
              <a:ea typeface="+mn-lt"/>
              <a:cs typeface="+mn-lt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nl-NL">
                <a:ea typeface="Verdana"/>
              </a:rPr>
              <a:t>Track radars;</a:t>
            </a:r>
            <a:endParaRPr lang="en-US">
              <a:ea typeface="+mn-lt"/>
              <a:cs typeface="+mn-lt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nl-NL">
                <a:ea typeface="Verdana"/>
              </a:rPr>
              <a:t>Fire control radars;</a:t>
            </a:r>
            <a:endParaRPr lang="nl-NL"/>
          </a:p>
          <a:p>
            <a:pPr marL="285750" indent="-285750">
              <a:buFont typeface="Arial"/>
              <a:buChar char="•"/>
            </a:pPr>
            <a:endParaRPr lang="nl-NL">
              <a:ea typeface="Verdana"/>
            </a:endParaRPr>
          </a:p>
          <a:p>
            <a:pPr marL="285750" indent="-285750">
              <a:buFont typeface="Arial"/>
              <a:buChar char="•"/>
            </a:pPr>
            <a:r>
              <a:rPr lang="nl-NL">
                <a:ea typeface="Verdana"/>
              </a:rPr>
              <a:t>Goal:</a:t>
            </a:r>
          </a:p>
          <a:p>
            <a:pPr lvl="1"/>
            <a:r>
              <a:rPr lang="nl-NL" err="1">
                <a:ea typeface="Verdana"/>
              </a:rPr>
              <a:t>With</a:t>
            </a:r>
            <a:r>
              <a:rPr lang="nl-NL">
                <a:ea typeface="Verdana"/>
              </a:rPr>
              <a:t> a </a:t>
            </a:r>
            <a:r>
              <a:rPr lang="nl-NL" err="1">
                <a:ea typeface="Verdana"/>
              </a:rPr>
              <a:t>generic</a:t>
            </a:r>
            <a:r>
              <a:rPr lang="nl-NL">
                <a:ea typeface="Verdana"/>
              </a:rPr>
              <a:t> </a:t>
            </a:r>
            <a:r>
              <a:rPr lang="nl-NL" err="1">
                <a:ea typeface="Verdana"/>
              </a:rPr>
              <a:t>algorithm</a:t>
            </a:r>
            <a:r>
              <a:rPr lang="nl-NL">
                <a:ea typeface="Verdana"/>
              </a:rPr>
              <a:t> </a:t>
            </a:r>
            <a:r>
              <a:rPr lang="nl-NL" err="1">
                <a:ea typeface="Verdana"/>
              </a:rPr>
              <a:t>being</a:t>
            </a:r>
            <a:r>
              <a:rPr lang="nl-NL">
                <a:ea typeface="Verdana"/>
              </a:rPr>
              <a:t> </a:t>
            </a:r>
            <a:r>
              <a:rPr lang="nl-NL" err="1">
                <a:ea typeface="Verdana"/>
              </a:rPr>
              <a:t>used</a:t>
            </a:r>
            <a:r>
              <a:rPr lang="nl-NL">
                <a:ea typeface="Verdana"/>
              </a:rPr>
              <a:t> </a:t>
            </a:r>
            <a:r>
              <a:rPr lang="nl-NL" err="1">
                <a:ea typeface="Verdana"/>
              </a:rPr>
              <a:t>to</a:t>
            </a:r>
            <a:r>
              <a:rPr lang="nl-NL">
                <a:ea typeface="Verdana"/>
              </a:rPr>
              <a:t> </a:t>
            </a:r>
            <a:r>
              <a:rPr lang="nl-NL" err="1">
                <a:ea typeface="Verdana"/>
              </a:rPr>
              <a:t>optimize</a:t>
            </a:r>
            <a:r>
              <a:rPr lang="nl-NL">
                <a:ea typeface="Verdana"/>
              </a:rPr>
              <a:t> </a:t>
            </a:r>
            <a:r>
              <a:rPr lang="nl-NL" err="1">
                <a:ea typeface="Verdana"/>
              </a:rPr>
              <a:t>the</a:t>
            </a:r>
            <a:r>
              <a:rPr lang="nl-NL">
                <a:ea typeface="Verdana"/>
              </a:rPr>
              <a:t> placement of </a:t>
            </a:r>
            <a:r>
              <a:rPr lang="nl-NL" err="1">
                <a:ea typeface="Verdana"/>
              </a:rPr>
              <a:t>all</a:t>
            </a:r>
            <a:r>
              <a:rPr lang="nl-NL">
                <a:ea typeface="Verdana"/>
              </a:rPr>
              <a:t> air </a:t>
            </a:r>
            <a:r>
              <a:rPr lang="nl-NL" err="1">
                <a:ea typeface="Verdana"/>
              </a:rPr>
              <a:t>defense</a:t>
            </a:r>
            <a:r>
              <a:rPr lang="nl-NL">
                <a:ea typeface="Verdana"/>
              </a:rPr>
              <a:t> systems close </a:t>
            </a:r>
            <a:r>
              <a:rPr lang="nl-NL" err="1">
                <a:ea typeface="Verdana"/>
              </a:rPr>
              <a:t>to</a:t>
            </a:r>
            <a:r>
              <a:rPr lang="nl-NL">
                <a:ea typeface="Verdana"/>
              </a:rPr>
              <a:t> zero </a:t>
            </a:r>
            <a:r>
              <a:rPr lang="nl-NL" err="1">
                <a:ea typeface="Verdana"/>
              </a:rPr>
              <a:t>gaps</a:t>
            </a:r>
            <a:r>
              <a:rPr lang="nl-NL">
                <a:ea typeface="Verdana"/>
              </a:rPr>
              <a:t> </a:t>
            </a:r>
            <a:r>
              <a:rPr lang="nl-NL" err="1">
                <a:ea typeface="Verdana"/>
              </a:rPr>
              <a:t>will</a:t>
            </a:r>
            <a:r>
              <a:rPr lang="nl-NL">
                <a:ea typeface="Verdana"/>
              </a:rPr>
              <a:t> </a:t>
            </a:r>
            <a:r>
              <a:rPr lang="nl-NL" err="1">
                <a:ea typeface="Verdana"/>
              </a:rPr>
              <a:t>exist</a:t>
            </a:r>
            <a:r>
              <a:rPr lang="nl-NL">
                <a:ea typeface="Verdana"/>
              </a:rPr>
              <a:t> in </a:t>
            </a:r>
            <a:r>
              <a:rPr lang="nl-NL" err="1">
                <a:ea typeface="Verdana"/>
              </a:rPr>
              <a:t>the</a:t>
            </a:r>
            <a:r>
              <a:rPr lang="nl-NL">
                <a:ea typeface="Verdana"/>
              </a:rPr>
              <a:t> air </a:t>
            </a:r>
            <a:r>
              <a:rPr lang="nl-NL" err="1">
                <a:ea typeface="Verdana"/>
              </a:rPr>
              <a:t>defense</a:t>
            </a:r>
            <a:r>
              <a:rPr lang="nl-NL">
                <a:ea typeface="Verdana"/>
              </a:rPr>
              <a:t> </a:t>
            </a:r>
            <a:r>
              <a:rPr lang="nl-NL" err="1">
                <a:ea typeface="Verdana"/>
              </a:rPr>
              <a:t>umberella</a:t>
            </a:r>
            <a:r>
              <a:rPr lang="nl-NL">
                <a:ea typeface="Verdana"/>
              </a:rPr>
              <a:t>, </a:t>
            </a:r>
            <a:r>
              <a:rPr lang="nl-NL" err="1">
                <a:ea typeface="Verdana"/>
              </a:rPr>
              <a:t>depending</a:t>
            </a:r>
            <a:r>
              <a:rPr lang="nl-NL">
                <a:ea typeface="Verdana"/>
              </a:rPr>
              <a:t> on </a:t>
            </a:r>
            <a:r>
              <a:rPr lang="nl-NL" err="1">
                <a:ea typeface="Verdana"/>
              </a:rPr>
              <a:t>the</a:t>
            </a:r>
            <a:r>
              <a:rPr lang="nl-NL">
                <a:ea typeface="Verdana"/>
              </a:rPr>
              <a:t> </a:t>
            </a:r>
            <a:r>
              <a:rPr lang="nl-NL" err="1">
                <a:ea typeface="Verdana"/>
              </a:rPr>
              <a:t>number</a:t>
            </a:r>
            <a:r>
              <a:rPr lang="nl-NL">
                <a:ea typeface="Verdana"/>
              </a:rPr>
              <a:t> of systems </a:t>
            </a:r>
            <a:r>
              <a:rPr lang="nl-NL" err="1">
                <a:ea typeface="Verdana"/>
              </a:rPr>
              <a:t>being</a:t>
            </a:r>
            <a:r>
              <a:rPr lang="nl-NL">
                <a:ea typeface="Verdana"/>
              </a:rPr>
              <a:t> </a:t>
            </a:r>
            <a:r>
              <a:rPr lang="nl-NL" err="1">
                <a:ea typeface="Verdana"/>
              </a:rPr>
              <a:t>used</a:t>
            </a:r>
            <a:r>
              <a:rPr lang="nl-NL">
                <a:ea typeface="Verdana"/>
              </a:rPr>
              <a:t>.</a:t>
            </a:r>
          </a:p>
          <a:p>
            <a:pPr marL="285750"/>
            <a:endParaRPr lang="nl-NL">
              <a:ea typeface="Verdana"/>
            </a:endParaRPr>
          </a:p>
          <a:p>
            <a:pPr lvl="1"/>
            <a:endParaRPr lang="nl-NL">
              <a:ea typeface="Verdana"/>
            </a:endParaRP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E33EDB3-E7A8-4C9C-8780-ECF65953228D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9972675" y="6362700"/>
            <a:ext cx="2219325" cy="365125"/>
          </a:xfrm>
        </p:spPr>
        <p:txBody>
          <a:bodyPr/>
          <a:lstStyle/>
          <a:p>
            <a:pPr>
              <a:defRPr/>
            </a:pPr>
            <a:r>
              <a:rPr lang="nl-NL"/>
              <a:t>11 </a:t>
            </a:r>
            <a:r>
              <a:rPr lang="nl-NL" err="1"/>
              <a:t>March</a:t>
            </a:r>
            <a:r>
              <a:rPr lang="nl-NL"/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417955934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e">
  <a:themeElements>
    <a:clrScheme name="landmachtNL1 1">
      <a:dk1>
        <a:srgbClr val="000000"/>
      </a:dk1>
      <a:lt1>
        <a:srgbClr val="FFFFFF"/>
      </a:lt1>
      <a:dk2>
        <a:srgbClr val="E17000"/>
      </a:dk2>
      <a:lt2>
        <a:srgbClr val="9ACCD4"/>
      </a:lt2>
      <a:accent1>
        <a:srgbClr val="2494C5"/>
      </a:accent1>
      <a:accent2>
        <a:srgbClr val="9ACCD4"/>
      </a:accent2>
      <a:accent3>
        <a:srgbClr val="FFFFFF"/>
      </a:accent3>
      <a:accent4>
        <a:srgbClr val="000000"/>
      </a:accent4>
      <a:accent5>
        <a:srgbClr val="ACC8DF"/>
      </a:accent5>
      <a:accent6>
        <a:srgbClr val="8BB9C0"/>
      </a:accent6>
      <a:hlink>
        <a:srgbClr val="004228"/>
      </a:hlink>
      <a:folHlink>
        <a:srgbClr val="E17000"/>
      </a:folHlink>
    </a:clrScheme>
    <a:fontScheme name="landmachtNL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landmachtNL1 1">
        <a:dk1>
          <a:srgbClr val="000000"/>
        </a:dk1>
        <a:lt1>
          <a:srgbClr val="FFFFFF"/>
        </a:lt1>
        <a:dk2>
          <a:srgbClr val="E17000"/>
        </a:dk2>
        <a:lt2>
          <a:srgbClr val="9ACCD4"/>
        </a:lt2>
        <a:accent1>
          <a:srgbClr val="2494C5"/>
        </a:accent1>
        <a:accent2>
          <a:srgbClr val="9ACCD4"/>
        </a:accent2>
        <a:accent3>
          <a:srgbClr val="FFFFFF"/>
        </a:accent3>
        <a:accent4>
          <a:srgbClr val="000000"/>
        </a:accent4>
        <a:accent5>
          <a:srgbClr val="ACC8DF"/>
        </a:accent5>
        <a:accent6>
          <a:srgbClr val="8BB9C0"/>
        </a:accent6>
        <a:hlink>
          <a:srgbClr val="004228"/>
        </a:hlink>
        <a:folHlink>
          <a:srgbClr val="E17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e_Mindef_16-9.potx" id="{90EF131F-DDDB-4031-8BB1-B5C405117B89}" vid="{76B41730-9475-4429-8F6D-7C5D71724E5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3B2A2500ED2046937E169E2C88D2C2" ma:contentTypeVersion="5" ma:contentTypeDescription="Een nieuw document maken." ma:contentTypeScope="" ma:versionID="aed279548d164f84ea8e10be667af8bb">
  <xsd:schema xmlns:xsd="http://www.w3.org/2001/XMLSchema" xmlns:xs="http://www.w3.org/2001/XMLSchema" xmlns:p="http://schemas.microsoft.com/office/2006/metadata/properties" xmlns:ns3="5e560602-f351-4efb-89a6-27434f5a2594" xmlns:ns4="3584c646-a669-4394-8fd6-8db45fc89c04" targetNamespace="http://schemas.microsoft.com/office/2006/metadata/properties" ma:root="true" ma:fieldsID="f07716792cffa673f2337077395104d0" ns3:_="" ns4:_="">
    <xsd:import namespace="5e560602-f351-4efb-89a6-27434f5a2594"/>
    <xsd:import namespace="3584c646-a669-4394-8fd6-8db45fc89c0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560602-f351-4efb-89a6-27434f5a25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84c646-a669-4394-8fd6-8db45fc89c0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int-hash delen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1325974-69F4-4225-A742-450385D25188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5e560602-f351-4efb-89a6-27434f5a2594"/>
    <ds:schemaRef ds:uri="3584c646-a669-4394-8fd6-8db45fc89c04"/>
  </ds:schemaRefs>
</ds:datastoreItem>
</file>

<file path=customXml/itemProps2.xml><?xml version="1.0" encoding="utf-8"?>
<ds:datastoreItem xmlns:ds="http://schemas.openxmlformats.org/officeDocument/2006/customXml" ds:itemID="{DBCE08D2-CF17-43BA-B056-C9C395020C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F0BBCD3-003F-42A2-B66C-DF50FB0AF835}">
  <ds:schemaRefs>
    <ds:schemaRef ds:uri="http://schemas.microsoft.com/office/2006/metadata/properties"/>
    <ds:schemaRef ds:uri="http://www.w3.org/2000/xmln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Tijdelijk_bestand_Presentatie_Mindef_16-9 - Copy</Template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Presentatie</vt:lpstr>
      <vt:lpstr>Genetic Algorithm for Route Optimization</vt:lpstr>
      <vt:lpstr>Outline</vt:lpstr>
      <vt:lpstr>Objective</vt:lpstr>
      <vt:lpstr>Introduction</vt:lpstr>
      <vt:lpstr>Describe the steps</vt:lpstr>
      <vt:lpstr>Result</vt:lpstr>
      <vt:lpstr>Result</vt:lpstr>
      <vt:lpstr>Military purpose</vt:lpstr>
    </vt:vector>
  </TitlesOfParts>
  <Company>Ministerie van Defensie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 for a Low Emission Fighter Concept</dc:title>
  <dc:creator>Marlon Hasker</dc:creator>
  <cp:lastModifiedBy>Marlon Hasker</cp:lastModifiedBy>
  <cp:revision>2</cp:revision>
  <cp:lastPrinted>2011-09-21T07:52:24Z</cp:lastPrinted>
  <dcterms:created xsi:type="dcterms:W3CDTF">2021-11-30T15:00:03Z</dcterms:created>
  <dcterms:modified xsi:type="dcterms:W3CDTF">2022-03-11T09:08:29Z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eur">
    <vt:lpwstr>Auteur</vt:lpwstr>
  </property>
  <property fmtid="{D5CDD505-2E9C-101B-9397-08002B2CF9AE}" pid="3" name="Functie">
    <vt:lpwstr>Functie</vt:lpwstr>
  </property>
  <property fmtid="{D5CDD505-2E9C-101B-9397-08002B2CF9AE}" pid="4" name="Titel">
    <vt:lpwstr>Titel</vt:lpwstr>
  </property>
  <property fmtid="{D5CDD505-2E9C-101B-9397-08002B2CF9AE}" pid="5" name="Subtitel">
    <vt:lpwstr>Subtitel</vt:lpwstr>
  </property>
  <property fmtid="{D5CDD505-2E9C-101B-9397-08002B2CF9AE}" pid="6" name="Afdeling">
    <vt:lpwstr>Afdeling</vt:lpwstr>
  </property>
  <property fmtid="{D5CDD505-2E9C-101B-9397-08002B2CF9AE}" pid="7" name="Merking">
    <vt:lpwstr>Merking</vt:lpwstr>
  </property>
  <property fmtid="{D5CDD505-2E9C-101B-9397-08002B2CF9AE}" pid="8" name="Rubricering">
    <vt:lpwstr>Rubricering</vt:lpwstr>
  </property>
  <property fmtid="{D5CDD505-2E9C-101B-9397-08002B2CF9AE}" pid="9" name="Datum">
    <vt:filetime>1999-12-31T22:00:00Z</vt:filetime>
  </property>
  <property fmtid="{D5CDD505-2E9C-101B-9397-08002B2CF9AE}" pid="10" name="ContentTypeId">
    <vt:lpwstr>0x010100BE3B2A2500ED2046937E169E2C88D2C2</vt:lpwstr>
  </property>
</Properties>
</file>