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46" r:id="rId3"/>
    <p:sldId id="347" r:id="rId4"/>
    <p:sldId id="356" r:id="rId5"/>
    <p:sldId id="348" r:id="rId6"/>
    <p:sldId id="349" r:id="rId7"/>
    <p:sldId id="350" r:id="rId8"/>
    <p:sldId id="352" r:id="rId9"/>
    <p:sldId id="351" r:id="rId10"/>
    <p:sldId id="358" r:id="rId11"/>
    <p:sldId id="353" r:id="rId12"/>
    <p:sldId id="357" r:id="rId13"/>
    <p:sldId id="354" r:id="rId14"/>
    <p:sldId id="359" r:id="rId15"/>
    <p:sldId id="355" r:id="rId16"/>
    <p:sldId id="303" r:id="rId17"/>
  </p:sldIdLst>
  <p:sldSz cx="9906000" cy="6858000" type="A4"/>
  <p:notesSz cx="9926638" cy="6797675"/>
  <p:defaultTextStyle>
    <a:defPPr>
      <a:defRPr lang="zh-CN"/>
    </a:defPPr>
    <a:lvl1pPr algn="ctr" rtl="0" fontAlgn="base">
      <a:spcBef>
        <a:spcPct val="15000"/>
      </a:spcBef>
      <a:spcAft>
        <a:spcPct val="0"/>
      </a:spcAft>
      <a:buClr>
        <a:schemeClr val="folHlink"/>
      </a:buClr>
      <a:buSzPct val="60000"/>
      <a:buFont typeface="Wingdings" pitchFamily="2" charset="2"/>
      <a:defRPr kumimoji="1" sz="2000" b="1" kern="1200">
        <a:solidFill>
          <a:schemeClr val="tx1"/>
        </a:solidFill>
        <a:latin typeface="Arial" charset="0"/>
        <a:ea typeface="华文楷体" pitchFamily="2" charset="-122"/>
        <a:cs typeface="+mn-cs"/>
      </a:defRPr>
    </a:lvl1pPr>
    <a:lvl2pPr marL="457200" algn="ctr" rtl="0" fontAlgn="base">
      <a:spcBef>
        <a:spcPct val="15000"/>
      </a:spcBef>
      <a:spcAft>
        <a:spcPct val="0"/>
      </a:spcAft>
      <a:buClr>
        <a:schemeClr val="folHlink"/>
      </a:buClr>
      <a:buSzPct val="60000"/>
      <a:buFont typeface="Wingdings" pitchFamily="2" charset="2"/>
      <a:defRPr kumimoji="1" sz="2000" b="1" kern="1200">
        <a:solidFill>
          <a:schemeClr val="tx1"/>
        </a:solidFill>
        <a:latin typeface="Arial" charset="0"/>
        <a:ea typeface="华文楷体" pitchFamily="2" charset="-122"/>
        <a:cs typeface="+mn-cs"/>
      </a:defRPr>
    </a:lvl2pPr>
    <a:lvl3pPr marL="914400" algn="ctr" rtl="0" fontAlgn="base">
      <a:spcBef>
        <a:spcPct val="15000"/>
      </a:spcBef>
      <a:spcAft>
        <a:spcPct val="0"/>
      </a:spcAft>
      <a:buClr>
        <a:schemeClr val="folHlink"/>
      </a:buClr>
      <a:buSzPct val="60000"/>
      <a:buFont typeface="Wingdings" pitchFamily="2" charset="2"/>
      <a:defRPr kumimoji="1" sz="2000" b="1" kern="1200">
        <a:solidFill>
          <a:schemeClr val="tx1"/>
        </a:solidFill>
        <a:latin typeface="Arial" charset="0"/>
        <a:ea typeface="华文楷体" pitchFamily="2" charset="-122"/>
        <a:cs typeface="+mn-cs"/>
      </a:defRPr>
    </a:lvl3pPr>
    <a:lvl4pPr marL="1371600" algn="ctr" rtl="0" fontAlgn="base">
      <a:spcBef>
        <a:spcPct val="15000"/>
      </a:spcBef>
      <a:spcAft>
        <a:spcPct val="0"/>
      </a:spcAft>
      <a:buClr>
        <a:schemeClr val="folHlink"/>
      </a:buClr>
      <a:buSzPct val="60000"/>
      <a:buFont typeface="Wingdings" pitchFamily="2" charset="2"/>
      <a:defRPr kumimoji="1" sz="2000" b="1" kern="1200">
        <a:solidFill>
          <a:schemeClr val="tx1"/>
        </a:solidFill>
        <a:latin typeface="Arial" charset="0"/>
        <a:ea typeface="华文楷体" pitchFamily="2" charset="-122"/>
        <a:cs typeface="+mn-cs"/>
      </a:defRPr>
    </a:lvl4pPr>
    <a:lvl5pPr marL="1828800" algn="ctr" rtl="0" fontAlgn="base">
      <a:spcBef>
        <a:spcPct val="15000"/>
      </a:spcBef>
      <a:spcAft>
        <a:spcPct val="0"/>
      </a:spcAft>
      <a:buClr>
        <a:schemeClr val="folHlink"/>
      </a:buClr>
      <a:buSzPct val="60000"/>
      <a:buFont typeface="Wingdings" pitchFamily="2" charset="2"/>
      <a:defRPr kumimoji="1" sz="2000" b="1" kern="1200">
        <a:solidFill>
          <a:schemeClr val="tx1"/>
        </a:solidFill>
        <a:latin typeface="Arial" charset="0"/>
        <a:ea typeface="华文楷体" pitchFamily="2" charset="-122"/>
        <a:cs typeface="+mn-cs"/>
      </a:defRPr>
    </a:lvl5pPr>
    <a:lvl6pPr marL="2286000" algn="l" defTabSz="914400" rtl="0" eaLnBrk="1" latinLnBrk="0" hangingPunct="1">
      <a:defRPr kumimoji="1" sz="2000" b="1" kern="1200">
        <a:solidFill>
          <a:schemeClr val="tx1"/>
        </a:solidFill>
        <a:latin typeface="Arial" charset="0"/>
        <a:ea typeface="华文楷体" pitchFamily="2" charset="-122"/>
        <a:cs typeface="+mn-cs"/>
      </a:defRPr>
    </a:lvl6pPr>
    <a:lvl7pPr marL="2743200" algn="l" defTabSz="914400" rtl="0" eaLnBrk="1" latinLnBrk="0" hangingPunct="1">
      <a:defRPr kumimoji="1" sz="2000" b="1" kern="1200">
        <a:solidFill>
          <a:schemeClr val="tx1"/>
        </a:solidFill>
        <a:latin typeface="Arial" charset="0"/>
        <a:ea typeface="华文楷体" pitchFamily="2" charset="-122"/>
        <a:cs typeface="+mn-cs"/>
      </a:defRPr>
    </a:lvl7pPr>
    <a:lvl8pPr marL="3200400" algn="l" defTabSz="914400" rtl="0" eaLnBrk="1" latinLnBrk="0" hangingPunct="1">
      <a:defRPr kumimoji="1" sz="2000" b="1" kern="1200">
        <a:solidFill>
          <a:schemeClr val="tx1"/>
        </a:solidFill>
        <a:latin typeface="Arial" charset="0"/>
        <a:ea typeface="华文楷体" pitchFamily="2" charset="-122"/>
        <a:cs typeface="+mn-cs"/>
      </a:defRPr>
    </a:lvl8pPr>
    <a:lvl9pPr marL="3657600" algn="l" defTabSz="914400" rtl="0" eaLnBrk="1" latinLnBrk="0" hangingPunct="1">
      <a:defRPr kumimoji="1" sz="2000" b="1" kern="1200">
        <a:solidFill>
          <a:schemeClr val="tx1"/>
        </a:solidFill>
        <a:latin typeface="Arial" charset="0"/>
        <a:ea typeface="华文楷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D7D800"/>
    <a:srgbClr val="007A37"/>
    <a:srgbClr val="F49D00"/>
    <a:srgbClr val="E9002B"/>
    <a:srgbClr val="278BCC"/>
    <a:srgbClr val="003B90"/>
    <a:srgbClr val="727172"/>
    <a:srgbClr val="A7C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5673" autoAdjust="0"/>
  </p:normalViewPr>
  <p:slideViewPr>
    <p:cSldViewPr>
      <p:cViewPr varScale="1">
        <p:scale>
          <a:sx n="109" d="100"/>
          <a:sy n="109" d="100"/>
        </p:scale>
        <p:origin x="-1392" y="-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513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ACF2DF73-D710-4E9C-A09E-30D70DB5A6CC}" type="datetime1">
              <a:rPr lang="zh-CN" altLang="en-US"/>
              <a:pPr>
                <a:defRPr/>
              </a:pPr>
              <a:t>2013/4/25</a:t>
            </a:fld>
            <a:endParaRPr lang="en-US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95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513" y="645795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5EF6F415-8F1F-4847-B427-1392F5508F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9110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513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3BECA072-1A1E-4A5A-93DC-1450DD80FEBB}" type="datetime1">
              <a:rPr lang="zh-CN" altLang="en-US"/>
              <a:pPr>
                <a:defRPr/>
              </a:pPr>
              <a:t>2013/4/25</a:t>
            </a:fld>
            <a:endParaRPr lang="en-US" altLang="zh-CN"/>
          </a:p>
        </p:txBody>
      </p:sp>
      <p:sp>
        <p:nvSpPr>
          <p:cNvPr id="1434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22613" y="509588"/>
            <a:ext cx="3681412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75" y="3228975"/>
            <a:ext cx="7278688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19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95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513" y="645795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BB614BEB-B814-4777-B8CA-43CE3EC954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348516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fld id="{1EBB46FB-2245-4D38-8694-57F66B8103F4}" type="datetime1">
              <a:rPr lang="zh-CN" altLang="en-US" sz="1200" b="0" smtClean="0">
                <a:latin typeface="Times New Roman" pitchFamily="18" charset="0"/>
                <a:ea typeface="宋体" pitchFamily="2" charset="-122"/>
              </a:rPr>
              <a:pPr eaLnBrk="1" hangingPunct="1"/>
              <a:t>2013/4/25</a:t>
            </a:fld>
            <a:endParaRPr lang="en-US" altLang="zh-CN" sz="1200" b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36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fld id="{511D3E7C-D8C9-4C24-ABE0-314ADBC75309}" type="slidenum">
              <a:rPr lang="en-US" altLang="zh-CN" sz="1200" b="0" smtClean="0">
                <a:latin typeface="Times New Roman" pitchFamily="18" charset="0"/>
                <a:ea typeface="宋体" pitchFamily="2" charset="-122"/>
              </a:rPr>
              <a:pPr eaLnBrk="1" hangingPunct="1"/>
              <a:t>1</a:t>
            </a:fld>
            <a:endParaRPr lang="en-US" altLang="zh-CN" sz="1200" b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3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1" lang="zh-CN" altLang="zh-CN" sz="24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fld id="{B52C5997-D039-4CB8-84DA-8A4C7DA79B53}" type="datetime1">
              <a:rPr lang="zh-CN" altLang="en-US" sz="1200" b="0" smtClean="0">
                <a:latin typeface="Times New Roman" pitchFamily="18" charset="0"/>
                <a:ea typeface="宋体" pitchFamily="2" charset="-122"/>
              </a:rPr>
              <a:pPr eaLnBrk="1" hangingPunct="1"/>
              <a:t>2013/4/25</a:t>
            </a:fld>
            <a:endParaRPr lang="en-US" altLang="zh-CN" sz="1200" b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38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fld id="{AC4839BF-C372-4522-9FF8-37F568E113C5}" type="slidenum">
              <a:rPr lang="en-US" altLang="zh-CN" sz="1200" b="0" smtClean="0">
                <a:latin typeface="Times New Roman" pitchFamily="18" charset="0"/>
                <a:ea typeface="宋体" pitchFamily="2" charset="-122"/>
              </a:rPr>
              <a:pPr eaLnBrk="1" hangingPunct="1"/>
              <a:t>2</a:t>
            </a:fld>
            <a:endParaRPr lang="en-US" altLang="zh-CN" sz="1200" b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24200" y="509588"/>
            <a:ext cx="3681413" cy="2549525"/>
          </a:xfrm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8975"/>
            <a:ext cx="7945438" cy="3059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noProof="1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fld id="{B52C5997-D039-4CB8-84DA-8A4C7DA79B53}" type="datetime1">
              <a:rPr lang="zh-CN" altLang="en-US" sz="1200" b="0" smtClean="0">
                <a:latin typeface="Times New Roman" pitchFamily="18" charset="0"/>
                <a:ea typeface="宋体" pitchFamily="2" charset="-122"/>
              </a:rPr>
              <a:pPr eaLnBrk="1" hangingPunct="1"/>
              <a:t>2013/4/25</a:t>
            </a:fld>
            <a:endParaRPr lang="en-US" altLang="zh-CN" sz="1200" b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38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fld id="{AC4839BF-C372-4522-9FF8-37F568E113C5}" type="slidenum">
              <a:rPr lang="en-US" altLang="zh-CN" sz="1200" b="0" smtClean="0">
                <a:latin typeface="Times New Roman" pitchFamily="18" charset="0"/>
                <a:ea typeface="宋体" pitchFamily="2" charset="-122"/>
              </a:rPr>
              <a:pPr eaLnBrk="1" hangingPunct="1"/>
              <a:t>4</a:t>
            </a:fld>
            <a:endParaRPr lang="en-US" altLang="zh-CN" sz="1200" b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24200" y="509588"/>
            <a:ext cx="3681413" cy="2549525"/>
          </a:xfrm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8975"/>
            <a:ext cx="7945438" cy="3059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noProof="1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fld id="{B52C5997-D039-4CB8-84DA-8A4C7DA79B53}" type="datetime1">
              <a:rPr lang="zh-CN" altLang="en-US" sz="1200" b="0" smtClean="0">
                <a:latin typeface="Times New Roman" pitchFamily="18" charset="0"/>
                <a:ea typeface="宋体" pitchFamily="2" charset="-122"/>
              </a:rPr>
              <a:pPr eaLnBrk="1" hangingPunct="1"/>
              <a:t>2013/4/25</a:t>
            </a:fld>
            <a:endParaRPr lang="en-US" altLang="zh-CN" sz="1200" b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38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fld id="{AC4839BF-C372-4522-9FF8-37F568E113C5}" type="slidenum">
              <a:rPr lang="en-US" altLang="zh-CN" sz="1200" b="0" smtClean="0">
                <a:latin typeface="Times New Roman" pitchFamily="18" charset="0"/>
                <a:ea typeface="宋体" pitchFamily="2" charset="-122"/>
              </a:rPr>
              <a:pPr eaLnBrk="1" hangingPunct="1"/>
              <a:t>10</a:t>
            </a:fld>
            <a:endParaRPr lang="en-US" altLang="zh-CN" sz="1200" b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24200" y="509588"/>
            <a:ext cx="3681413" cy="2549525"/>
          </a:xfrm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8975"/>
            <a:ext cx="7945438" cy="3059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noProof="1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fld id="{B52C5997-D039-4CB8-84DA-8A4C7DA79B53}" type="datetime1">
              <a:rPr lang="zh-CN" altLang="en-US" sz="1200" b="0" smtClean="0">
                <a:latin typeface="Times New Roman" pitchFamily="18" charset="0"/>
                <a:ea typeface="宋体" pitchFamily="2" charset="-122"/>
              </a:rPr>
              <a:pPr eaLnBrk="1" hangingPunct="1"/>
              <a:t>2013/4/25</a:t>
            </a:fld>
            <a:endParaRPr lang="en-US" altLang="zh-CN" sz="1200" b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38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fld id="{AC4839BF-C372-4522-9FF8-37F568E113C5}" type="slidenum">
              <a:rPr lang="en-US" altLang="zh-CN" sz="1200" b="0" smtClean="0">
                <a:latin typeface="Times New Roman" pitchFamily="18" charset="0"/>
                <a:ea typeface="宋体" pitchFamily="2" charset="-122"/>
              </a:rPr>
              <a:pPr eaLnBrk="1" hangingPunct="1"/>
              <a:t>12</a:t>
            </a:fld>
            <a:endParaRPr lang="en-US" altLang="zh-CN" sz="1200" b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24200" y="509588"/>
            <a:ext cx="3681413" cy="2549525"/>
          </a:xfrm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8975"/>
            <a:ext cx="7945438" cy="3059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noProof="1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fld id="{C78C31D8-01EC-4EC2-A5D1-9881E9A9F796}" type="datetime1">
              <a:rPr lang="zh-CN" altLang="en-US" sz="1200" b="0" smtClean="0">
                <a:latin typeface="Times New Roman" pitchFamily="18" charset="0"/>
                <a:ea typeface="宋体" pitchFamily="2" charset="-122"/>
              </a:rPr>
              <a:pPr eaLnBrk="1" hangingPunct="1"/>
              <a:t>2013/4/25</a:t>
            </a:fld>
            <a:endParaRPr lang="en-US" altLang="zh-CN" sz="1200" b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41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fld id="{2E6962F4-0A83-4499-BE6E-0B9EB78B317B}" type="slidenum">
              <a:rPr lang="en-US" altLang="zh-CN" sz="1200" b="0" smtClean="0">
                <a:latin typeface="Times New Roman" pitchFamily="18" charset="0"/>
                <a:ea typeface="宋体" pitchFamily="2" charset="-122"/>
              </a:rPr>
              <a:pPr eaLnBrk="1" hangingPunct="1"/>
              <a:t>16</a:t>
            </a:fld>
            <a:endParaRPr lang="en-US" altLang="zh-CN" sz="1200" b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412" name="Rectangle 1027"/>
          <p:cNvSpPr txBox="1">
            <a:spLocks noGrp="1" noChangeArrowheads="1"/>
          </p:cNvSpPr>
          <p:nvPr/>
        </p:nvSpPr>
        <p:spPr bwMode="auto">
          <a:xfrm>
            <a:off x="5624513" y="0"/>
            <a:ext cx="4302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9EC28AE-1E7A-4AD0-8C45-7C706DDC258B}" type="datetime1">
              <a:rPr lang="zh-CN" altLang="en-US" sz="1200" b="0">
                <a:latin typeface="Times New Roman" pitchFamily="18" charset="0"/>
                <a:ea typeface="宋体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2013/4/25</a:t>
            </a:fld>
            <a:endParaRPr lang="en-US" altLang="zh-CN" sz="1200" b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413" name="Rectangle 1031"/>
          <p:cNvSpPr txBox="1">
            <a:spLocks noGrp="1" noChangeArrowheads="1"/>
          </p:cNvSpPr>
          <p:nvPr/>
        </p:nvSpPr>
        <p:spPr bwMode="auto">
          <a:xfrm>
            <a:off x="5624513" y="6457950"/>
            <a:ext cx="4302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350CDD7-64D6-4769-86B7-921F7050C4A3}" type="slidenum">
              <a:rPr lang="en-US" altLang="zh-CN" sz="1200" b="0">
                <a:latin typeface="Times New Roman" pitchFamily="18" charset="0"/>
                <a:ea typeface="宋体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200" b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4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24200" y="509588"/>
            <a:ext cx="3681413" cy="2549525"/>
          </a:xfrm>
          <a:ln/>
        </p:spPr>
      </p:sp>
      <p:sp>
        <p:nvSpPr>
          <p:cNvPr id="174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-  - P </a:t>
            </a:r>
            <a:fld id="{0F9EEFAD-3AAC-4FEF-9044-F9D8A3AE181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00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-  - P </a:t>
            </a:r>
            <a:fld id="{91F6271E-1500-4FB2-967A-27A1EBB94D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5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58025" y="115888"/>
            <a:ext cx="2105025" cy="5980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42950" y="115888"/>
            <a:ext cx="6162675" cy="5980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-  - P </a:t>
            </a:r>
            <a:fld id="{E67F2B47-0009-4647-820F-A3D4511D6D1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404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-  - P </a:t>
            </a:r>
            <a:fld id="{DC2E57C1-D10D-40FE-92E1-41002197CF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2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-  - P </a:t>
            </a:r>
            <a:fld id="{57FD8581-CB1F-432B-BB7A-EF86F650C2E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7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42950" y="1484313"/>
            <a:ext cx="413385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84313"/>
            <a:ext cx="413385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-  - P </a:t>
            </a:r>
            <a:fld id="{82AE4AAC-B76A-4953-A5F3-FF63F0B53CC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07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-  - P </a:t>
            </a:r>
            <a:fld id="{9EEA7C58-22A8-4609-A35F-76A893B077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08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-  - P </a:t>
            </a:r>
            <a:fld id="{871E877B-0546-48C2-8CFD-7706FFEBA69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85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-  - P </a:t>
            </a:r>
            <a:fld id="{3DE38EDB-7071-4E06-9A7F-9FCCDF89056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64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-  - P </a:t>
            </a:r>
            <a:fld id="{EE93631B-67E1-47D7-8625-FC9567DA039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24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-  - P </a:t>
            </a:r>
            <a:fld id="{F2D5358A-8743-48E5-A5F4-BFEB72024CC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25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29"/>
          <a:stretch>
            <a:fillRect/>
          </a:stretch>
        </p:blipFill>
        <p:spPr bwMode="auto">
          <a:xfrm>
            <a:off x="0" y="0"/>
            <a:ext cx="990600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115888"/>
            <a:ext cx="84201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484313"/>
            <a:ext cx="8420100" cy="461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47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29113" y="6237288"/>
            <a:ext cx="48355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000" b="0">
                <a:solidFill>
                  <a:srgbClr val="8C8C8C"/>
                </a:solidFill>
                <a:latin typeface="Alstom" pitchFamily="50" charset="0"/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r>
              <a:rPr lang="en-GB"/>
              <a:t> -  - P </a:t>
            </a:r>
            <a:fld id="{90A0E033-3150-4541-9C31-E08E3F7519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5842000"/>
            <a:ext cx="1584325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Myriad Pro Black" pitchFamily="34" charset="0"/>
          <a:ea typeface="汉仪大黑简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Myriad Pro Black" pitchFamily="34" charset="0"/>
          <a:ea typeface="汉仪大黑简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Myriad Pro Black" pitchFamily="34" charset="0"/>
          <a:ea typeface="汉仪大黑简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Myriad Pro Black" pitchFamily="34" charset="0"/>
          <a:ea typeface="汉仪大黑简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Myriad Pro Black" pitchFamily="34" charset="0"/>
          <a:ea typeface="汉仪大黑简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Myriad Pro Black" pitchFamily="34" charset="0"/>
          <a:ea typeface="汉仪大黑简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Myriad Pro Black" pitchFamily="34" charset="0"/>
          <a:ea typeface="汉仪大黑简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Myriad Pro Black" pitchFamily="34" charset="0"/>
          <a:ea typeface="汉仪大黑简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1557338"/>
            <a:ext cx="9906000" cy="330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7738" y="6310313"/>
            <a:ext cx="8542337" cy="43180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altLang="zh-CN" sz="1000" dirty="0" smtClean="0">
                <a:solidFill>
                  <a:schemeClr val="accent2">
                    <a:lumMod val="50000"/>
                  </a:schemeClr>
                </a:solidFill>
                <a:latin typeface="Myriad Pro Black" pitchFamily="34" charset="0"/>
              </a:rPr>
              <a:t>2013</a:t>
            </a:r>
            <a:r>
              <a:rPr lang="zh-CN" altLang="en-US" sz="1000" dirty="0" smtClean="0">
                <a:solidFill>
                  <a:schemeClr val="accent2">
                    <a:lumMod val="50000"/>
                  </a:schemeClr>
                </a:solidFill>
                <a:latin typeface="Myriad Pro Black" pitchFamily="34" charset="0"/>
              </a:rPr>
              <a:t>年</a:t>
            </a:r>
            <a:r>
              <a:rPr lang="en-US" altLang="zh-CN" sz="1000" dirty="0">
                <a:solidFill>
                  <a:schemeClr val="accent2">
                    <a:lumMod val="50000"/>
                  </a:schemeClr>
                </a:solidFill>
                <a:latin typeface="Myriad Pro Black" pitchFamily="34" charset="0"/>
              </a:rPr>
              <a:t>4</a:t>
            </a:r>
            <a:r>
              <a:rPr lang="zh-CN" altLang="en-US" sz="1000" dirty="0" smtClean="0">
                <a:solidFill>
                  <a:schemeClr val="accent2">
                    <a:lumMod val="50000"/>
                  </a:schemeClr>
                </a:solidFill>
                <a:latin typeface="Myriad Pro Black" pitchFamily="34" charset="0"/>
              </a:rPr>
              <a:t>月</a:t>
            </a:r>
            <a:r>
              <a:rPr lang="en-US" altLang="zh-CN" sz="1000" dirty="0" smtClean="0">
                <a:solidFill>
                  <a:schemeClr val="accent2">
                    <a:lumMod val="50000"/>
                  </a:schemeClr>
                </a:solidFill>
                <a:latin typeface="Myriad Pro Black" pitchFamily="34" charset="0"/>
              </a:rPr>
              <a:t>25</a:t>
            </a:r>
            <a:r>
              <a:rPr lang="zh-CN" altLang="en-US" sz="1000" dirty="0" smtClean="0">
                <a:solidFill>
                  <a:schemeClr val="accent2">
                    <a:lumMod val="50000"/>
                  </a:schemeClr>
                </a:solidFill>
                <a:latin typeface="Myriad Pro Black" pitchFamily="34" charset="0"/>
              </a:rPr>
              <a:t>日</a:t>
            </a:r>
          </a:p>
        </p:txBody>
      </p:sp>
      <p:sp>
        <p:nvSpPr>
          <p:cNvPr id="2052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1309688" y="2079625"/>
            <a:ext cx="7429500" cy="2357438"/>
          </a:xfrm>
        </p:spPr>
        <p:txBody>
          <a:bodyPr/>
          <a:lstStyle/>
          <a:p>
            <a:pPr algn="ctr" eaLnBrk="1" hangingPunct="1"/>
            <a:r>
              <a:rPr lang="en-US" altLang="zh-CN" sz="3800" dirty="0" smtClean="0">
                <a:latin typeface="汉仪大黑简" pitchFamily="49" charset="-122"/>
              </a:rPr>
              <a:t>Summer</a:t>
            </a:r>
            <a:r>
              <a:rPr lang="zh-CN" altLang="en-US" sz="3800" dirty="0" smtClean="0">
                <a:latin typeface="汉仪大黑简" pitchFamily="49" charset="-122"/>
              </a:rPr>
              <a:t>之</a:t>
            </a:r>
            <a:r>
              <a:rPr lang="en-US" altLang="zh-CN" sz="3800" dirty="0" smtClean="0">
                <a:latin typeface="汉仪大黑简" pitchFamily="49" charset="-122"/>
              </a:rPr>
              <a:t>Log4net</a:t>
            </a:r>
            <a:endParaRPr lang="zh-CN" altLang="en-US" sz="3800" dirty="0" smtClean="0"/>
          </a:p>
        </p:txBody>
      </p:sp>
      <p:sp>
        <p:nvSpPr>
          <p:cNvPr id="2053" name="矩形 8"/>
          <p:cNvSpPr>
            <a:spLocks noChangeArrowheads="1"/>
          </p:cNvSpPr>
          <p:nvPr/>
        </p:nvSpPr>
        <p:spPr bwMode="auto">
          <a:xfrm>
            <a:off x="381000" y="5786438"/>
            <a:ext cx="9358313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/>
            <a:endParaRPr lang="zh-CN" altLang="en-US"/>
          </a:p>
        </p:txBody>
      </p:sp>
      <p:pic>
        <p:nvPicPr>
          <p:cNvPr id="205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404813"/>
            <a:ext cx="3070225" cy="83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5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37288"/>
            <a:ext cx="1452563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38340" y="3933056"/>
            <a:ext cx="1255472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 smtClean="0">
                <a:solidFill>
                  <a:schemeClr val="bg1"/>
                </a:solidFill>
                <a:latin typeface="+mn-ea"/>
                <a:ea typeface="+mn-ea"/>
              </a:rPr>
              <a:t>张立鹏</a:t>
            </a:r>
            <a:endParaRPr lang="en-US" altLang="zh-CN" b="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b="0" dirty="0" err="1" smtClean="0">
                <a:solidFill>
                  <a:schemeClr val="bg1"/>
                </a:solidFill>
                <a:latin typeface="+mn-ea"/>
                <a:ea typeface="+mn-ea"/>
              </a:rPr>
              <a:t>Ver</a:t>
            </a:r>
            <a:r>
              <a:rPr lang="en-US" altLang="zh-CN" b="0" dirty="0" smtClean="0">
                <a:solidFill>
                  <a:schemeClr val="bg1"/>
                </a:solidFill>
                <a:latin typeface="+mn-ea"/>
                <a:ea typeface="+mn-ea"/>
              </a:rPr>
              <a:t> 1.00</a:t>
            </a:r>
            <a:endParaRPr lang="zh-CN" altLang="en-US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脚占位符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r>
              <a:rPr kumimoji="0" lang="en-GB" altLang="zh-CN" sz="1000" b="0" smtClean="0">
                <a:solidFill>
                  <a:srgbClr val="8C8C8C"/>
                </a:solidFill>
                <a:latin typeface="Alstom" pitchFamily="50" charset="0"/>
                <a:ea typeface="宋体" pitchFamily="2" charset="-122"/>
              </a:rPr>
              <a:t> -  - P </a:t>
            </a:r>
            <a:fld id="{BC8B95FB-B641-42D1-A670-6177810977A5}" type="slidenum">
              <a:rPr kumimoji="0" lang="en-GB" altLang="zh-CN" sz="1000" b="0" smtClean="0">
                <a:solidFill>
                  <a:srgbClr val="8C8C8C"/>
                </a:solidFill>
                <a:latin typeface="Alstom" pitchFamily="50" charset="0"/>
                <a:ea typeface="宋体" pitchFamily="2" charset="-122"/>
              </a:rPr>
              <a:pPr eaLnBrk="1" hangingPunct="1"/>
              <a:t>10</a:t>
            </a:fld>
            <a:endParaRPr kumimoji="0" lang="en-GB" altLang="zh-CN" sz="1000" b="0" smtClean="0">
              <a:solidFill>
                <a:srgbClr val="8C8C8C"/>
              </a:solidFill>
              <a:latin typeface="Alstom" pitchFamily="50" charset="0"/>
              <a:ea typeface="宋体" pitchFamily="2" charset="-122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507" y="115888"/>
            <a:ext cx="8511668" cy="79216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目录</a:t>
            </a:r>
            <a:endParaRPr lang="zh-CN" altLang="en-GB" dirty="0" smtClean="0"/>
          </a:p>
        </p:txBody>
      </p:sp>
      <p:sp>
        <p:nvSpPr>
          <p:cNvPr id="4" name="矩形 3"/>
          <p:cNvSpPr/>
          <p:nvPr/>
        </p:nvSpPr>
        <p:spPr bwMode="auto">
          <a:xfrm rot="10800000">
            <a:off x="344488" y="3688286"/>
            <a:ext cx="8712968" cy="792088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>
            <a:outerShdw blurRad="40000" dist="20000" dir="5400000" rotWithShape="0">
              <a:schemeClr val="tx1">
                <a:alpha val="38000"/>
              </a:schemeClr>
            </a:outerShdw>
            <a:reflection blurRad="6350" stA="52000" endA="300" endPos="35000" dir="5400000" sy="-100000" algn="bl" rotWithShape="0"/>
            <a:softEdge rad="127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>
              <a:defRPr/>
            </a:pPr>
            <a:endParaRPr lang="zh-CN" altLang="en-US" dirty="0">
              <a:solidFill>
                <a:schemeClr val="bg1"/>
              </a:solidFill>
              <a:latin typeface="Arial" charset="0"/>
              <a:ea typeface="华文楷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507" y="1897668"/>
            <a:ext cx="2715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Log4net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概述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507" y="2905780"/>
            <a:ext cx="3437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Log4net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四个组件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6536" y="3822720"/>
            <a:ext cx="4158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>
              <a:defRPr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Log4net</a:t>
            </a:r>
            <a:r>
              <a:rPr lang="zh-CN" altLang="en-US" dirty="0"/>
              <a:t>配置文件分析</a:t>
            </a:r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762507" y="4777988"/>
            <a:ext cx="5245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Summer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平台下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Log4net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的使用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680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Log4net</a:t>
            </a:r>
            <a:r>
              <a:rPr lang="zh-CN" altLang="en-US" dirty="0"/>
              <a:t>配置文件分析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-  - P </a:t>
            </a:r>
            <a:fld id="{871E877B-0546-48C2-8CFD-7706FFEBA69D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833" y="1277069"/>
            <a:ext cx="7267575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062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脚占位符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r>
              <a:rPr kumimoji="0" lang="en-GB" altLang="zh-CN" sz="1000" b="0" smtClean="0">
                <a:solidFill>
                  <a:srgbClr val="8C8C8C"/>
                </a:solidFill>
                <a:latin typeface="Alstom" pitchFamily="50" charset="0"/>
                <a:ea typeface="宋体" pitchFamily="2" charset="-122"/>
              </a:rPr>
              <a:t> -  - P </a:t>
            </a:r>
            <a:fld id="{BC8B95FB-B641-42D1-A670-6177810977A5}" type="slidenum">
              <a:rPr kumimoji="0" lang="en-GB" altLang="zh-CN" sz="1000" b="0" smtClean="0">
                <a:solidFill>
                  <a:srgbClr val="8C8C8C"/>
                </a:solidFill>
                <a:latin typeface="Alstom" pitchFamily="50" charset="0"/>
                <a:ea typeface="宋体" pitchFamily="2" charset="-122"/>
              </a:rPr>
              <a:pPr eaLnBrk="1" hangingPunct="1"/>
              <a:t>12</a:t>
            </a:fld>
            <a:endParaRPr kumimoji="0" lang="en-GB" altLang="zh-CN" sz="1000" b="0" smtClean="0">
              <a:solidFill>
                <a:srgbClr val="8C8C8C"/>
              </a:solidFill>
              <a:latin typeface="Alstom" pitchFamily="50" charset="0"/>
              <a:ea typeface="宋体" pitchFamily="2" charset="-122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507" y="115888"/>
            <a:ext cx="8511668" cy="79216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目录</a:t>
            </a:r>
            <a:endParaRPr lang="zh-CN" altLang="en-GB" dirty="0" smtClean="0"/>
          </a:p>
        </p:txBody>
      </p:sp>
      <p:sp>
        <p:nvSpPr>
          <p:cNvPr id="4" name="矩形 3"/>
          <p:cNvSpPr/>
          <p:nvPr/>
        </p:nvSpPr>
        <p:spPr bwMode="auto">
          <a:xfrm rot="10800000">
            <a:off x="488504" y="4725144"/>
            <a:ext cx="8712968" cy="792088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>
            <a:outerShdw blurRad="40000" dist="20000" dir="5400000" rotWithShape="0">
              <a:schemeClr val="tx1">
                <a:alpha val="38000"/>
              </a:schemeClr>
            </a:outerShdw>
            <a:reflection blurRad="6350" stA="52000" endA="300" endPos="35000" dir="5400000" sy="-100000" algn="bl" rotWithShape="0"/>
            <a:softEdge rad="127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>
              <a:defRPr/>
            </a:pPr>
            <a:endParaRPr lang="zh-CN" altLang="en-US" dirty="0">
              <a:solidFill>
                <a:schemeClr val="bg1"/>
              </a:solidFill>
              <a:latin typeface="Arial" charset="0"/>
              <a:ea typeface="华文楷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507" y="1897668"/>
            <a:ext cx="2715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Log4net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概述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507" y="2905780"/>
            <a:ext cx="3437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Log4net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四个组件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6536" y="3822720"/>
            <a:ext cx="4158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Log4net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配置文件分析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507" y="4777988"/>
            <a:ext cx="5245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Summer</a:t>
            </a:r>
            <a:r>
              <a:rPr lang="zh-CN" altLang="en-US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平台下</a:t>
            </a:r>
            <a:r>
              <a:rPr lang="en-US" altLang="zh-CN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Log4net</a:t>
            </a:r>
            <a:r>
              <a:rPr lang="zh-CN" altLang="en-US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的使用</a:t>
            </a:r>
            <a:endParaRPr lang="en-US" altLang="zh-CN" sz="28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680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Summer</a:t>
            </a:r>
            <a:r>
              <a:rPr lang="zh-CN" altLang="en-US" dirty="0"/>
              <a:t>平台下</a:t>
            </a:r>
            <a:r>
              <a:rPr lang="en-US" altLang="zh-CN" dirty="0"/>
              <a:t>Log4net</a:t>
            </a:r>
            <a:r>
              <a:rPr lang="zh-CN" altLang="en-US" dirty="0"/>
              <a:t>的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-  - P </a:t>
            </a:r>
            <a:fld id="{871E877B-0546-48C2-8CFD-7706FFEBA69D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1268760"/>
            <a:ext cx="3600450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54991" y="3554498"/>
            <a:ext cx="26212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zh-CN" altLang="en-US" b="0" dirty="0" smtClean="0">
                <a:solidFill>
                  <a:srgbClr val="FF0000"/>
                </a:solidFill>
                <a:latin typeface="+mn-ea"/>
                <a:ea typeface="+mn-ea"/>
              </a:rPr>
              <a:t>、修改指定目录下的</a:t>
            </a:r>
            <a:endParaRPr lang="en-US" altLang="zh-CN" b="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zh-CN" altLang="en-US" b="0" dirty="0" smtClean="0">
                <a:solidFill>
                  <a:srgbClr val="FF0000"/>
                </a:solidFill>
                <a:latin typeface="+mn-ea"/>
                <a:ea typeface="+mn-ea"/>
              </a:rPr>
              <a:t>配置文件</a:t>
            </a:r>
            <a:endParaRPr lang="en-US" altLang="zh-CN" b="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endParaRPr lang="zh-CN" altLang="en-US" b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984" y="1772816"/>
            <a:ext cx="4000500" cy="428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984" y="3111586"/>
            <a:ext cx="3019425" cy="885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800459" y="1367381"/>
            <a:ext cx="1595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zh-CN" altLang="en-US" b="0" dirty="0" smtClean="0">
                <a:solidFill>
                  <a:srgbClr val="FF0000"/>
                </a:solidFill>
                <a:latin typeface="+mn-ea"/>
                <a:ea typeface="+mn-ea"/>
              </a:rPr>
              <a:t>、得到实例</a:t>
            </a:r>
            <a:endParaRPr lang="zh-CN" altLang="en-US" b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13040" y="2708920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r>
              <a:rPr lang="zh-CN" altLang="en-US" b="0" dirty="0" smtClean="0">
                <a:solidFill>
                  <a:srgbClr val="FF0000"/>
                </a:solidFill>
                <a:latin typeface="+mn-ea"/>
                <a:ea typeface="+mn-ea"/>
              </a:rPr>
              <a:t>、使用</a:t>
            </a:r>
            <a:endParaRPr lang="zh-CN" altLang="en-US" b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 flipV="1">
            <a:off x="3296816" y="1567436"/>
            <a:ext cx="1440160" cy="198706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 bwMode="auto">
          <a:xfrm>
            <a:off x="5745088" y="2276872"/>
            <a:ext cx="0" cy="43204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37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-  - P </a:t>
            </a:r>
            <a:fld id="{871E877B-0546-48C2-8CFD-7706FFEBA69D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576" y="1268759"/>
            <a:ext cx="7743825" cy="503872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25580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Summer</a:t>
            </a:r>
            <a:r>
              <a:rPr lang="zh-CN" altLang="en-US" dirty="0"/>
              <a:t>平台下</a:t>
            </a:r>
            <a:r>
              <a:rPr lang="en-US" altLang="zh-CN" dirty="0"/>
              <a:t>Log4net</a:t>
            </a:r>
            <a:r>
              <a:rPr lang="zh-CN" altLang="en-US" dirty="0"/>
              <a:t>的使用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-  - P </a:t>
            </a:r>
            <a:fld id="{871E877B-0546-48C2-8CFD-7706FFEBA69D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965" y="1412776"/>
            <a:ext cx="7473280" cy="476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2708920"/>
            <a:ext cx="5625802" cy="2808312"/>
          </a:xfrm>
          <a:prstGeom prst="rect">
            <a:avLst/>
          </a:prstGeom>
          <a:ln/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90972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脚占位符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r>
              <a:rPr kumimoji="0" lang="en-GB" altLang="zh-CN" sz="1000" b="0" smtClean="0">
                <a:solidFill>
                  <a:srgbClr val="8C8C8C"/>
                </a:solidFill>
                <a:latin typeface="Alstom" pitchFamily="50" charset="0"/>
                <a:ea typeface="宋体" pitchFamily="2" charset="-122"/>
              </a:rPr>
              <a:t> -  - P </a:t>
            </a:r>
            <a:fld id="{D8DC3371-A470-4BF8-9A1B-A2E66FB18549}" type="slidenum">
              <a:rPr kumimoji="0" lang="en-GB" altLang="zh-CN" sz="1000" b="0" smtClean="0">
                <a:solidFill>
                  <a:srgbClr val="8C8C8C"/>
                </a:solidFill>
                <a:latin typeface="Alstom" pitchFamily="50" charset="0"/>
                <a:ea typeface="宋体" pitchFamily="2" charset="-122"/>
              </a:rPr>
              <a:pPr eaLnBrk="1" hangingPunct="1"/>
              <a:t>16</a:t>
            </a:fld>
            <a:endParaRPr kumimoji="0" lang="en-GB" altLang="zh-CN" sz="1000" b="0" smtClean="0">
              <a:solidFill>
                <a:srgbClr val="8C8C8C"/>
              </a:solidFill>
              <a:latin typeface="Alstom" pitchFamily="50" charset="0"/>
              <a:ea typeface="宋体" pitchFamily="2" charset="-122"/>
            </a:endParaRPr>
          </a:p>
        </p:txBody>
      </p:sp>
      <p:pic>
        <p:nvPicPr>
          <p:cNvPr id="13315" name="Picture 4" descr="PPT-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902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2218" name="Rectangle 10"/>
          <p:cNvSpPr>
            <a:spLocks noChangeArrowheads="1"/>
          </p:cNvSpPr>
          <p:nvPr/>
        </p:nvSpPr>
        <p:spPr bwMode="auto">
          <a:xfrm>
            <a:off x="0" y="2205038"/>
            <a:ext cx="9906000" cy="151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zh-CN" altLang="en-US" sz="4400" b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汉仪大黑简" pitchFamily="49" charset="-122"/>
              </a:rPr>
              <a:t>谢      谢</a:t>
            </a:r>
            <a:r>
              <a:rPr kumimoji="0" lang="zh-CN" altLang="en-US" sz="4400" b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脚占位符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r>
              <a:rPr kumimoji="0" lang="en-GB" altLang="zh-CN" sz="1000" b="0" smtClean="0">
                <a:solidFill>
                  <a:srgbClr val="8C8C8C"/>
                </a:solidFill>
                <a:latin typeface="Alstom" pitchFamily="50" charset="0"/>
                <a:ea typeface="宋体" pitchFamily="2" charset="-122"/>
              </a:rPr>
              <a:t> -  - P </a:t>
            </a:r>
            <a:fld id="{BC8B95FB-B641-42D1-A670-6177810977A5}" type="slidenum">
              <a:rPr kumimoji="0" lang="en-GB" altLang="zh-CN" sz="1000" b="0" smtClean="0">
                <a:solidFill>
                  <a:srgbClr val="8C8C8C"/>
                </a:solidFill>
                <a:latin typeface="Alstom" pitchFamily="50" charset="0"/>
                <a:ea typeface="宋体" pitchFamily="2" charset="-122"/>
              </a:rPr>
              <a:pPr eaLnBrk="1" hangingPunct="1"/>
              <a:t>2</a:t>
            </a:fld>
            <a:endParaRPr kumimoji="0" lang="en-GB" altLang="zh-CN" sz="1000" b="0" smtClean="0">
              <a:solidFill>
                <a:srgbClr val="8C8C8C"/>
              </a:solidFill>
              <a:latin typeface="Alstom" pitchFamily="50" charset="0"/>
              <a:ea typeface="宋体" pitchFamily="2" charset="-122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507" y="115888"/>
            <a:ext cx="8511668" cy="79216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目录</a:t>
            </a:r>
            <a:endParaRPr lang="zh-CN" altLang="en-GB" dirty="0" smtClean="0"/>
          </a:p>
        </p:txBody>
      </p:sp>
      <p:sp>
        <p:nvSpPr>
          <p:cNvPr id="4" name="矩形 3"/>
          <p:cNvSpPr/>
          <p:nvPr/>
        </p:nvSpPr>
        <p:spPr bwMode="auto">
          <a:xfrm rot="10800000">
            <a:off x="344488" y="1753652"/>
            <a:ext cx="8712968" cy="792088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>
            <a:outerShdw blurRad="40000" dist="20000" dir="5400000" rotWithShape="0">
              <a:schemeClr val="tx1">
                <a:alpha val="38000"/>
              </a:schemeClr>
            </a:outerShdw>
            <a:reflection blurRad="6350" stA="52000" endA="300" endPos="35000" dir="5400000" sy="-100000" algn="bl" rotWithShape="0"/>
            <a:softEdge rad="127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>
              <a:defRPr/>
            </a:pPr>
            <a:endParaRPr lang="zh-CN" altLang="en-US" dirty="0">
              <a:solidFill>
                <a:schemeClr val="bg1"/>
              </a:solidFill>
              <a:latin typeface="Arial" charset="0"/>
              <a:ea typeface="华文楷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507" y="1897668"/>
            <a:ext cx="2715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Log4net</a:t>
            </a:r>
            <a:r>
              <a:rPr lang="zh-CN" altLang="en-US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概述</a:t>
            </a:r>
            <a:endParaRPr lang="en-US" altLang="zh-CN" sz="28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507" y="2905780"/>
            <a:ext cx="3437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Log4net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四个组件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6536" y="3822720"/>
            <a:ext cx="4158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Log4net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配置文件分析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507" y="4777988"/>
            <a:ext cx="5245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Summer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平台下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Log4net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的使用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Log4net 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-  - P </a:t>
            </a:r>
            <a:fld id="{871E877B-0546-48C2-8CFD-7706FFEBA69D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sp>
        <p:nvSpPr>
          <p:cNvPr id="4" name="矩形 3"/>
          <p:cNvSpPr/>
          <p:nvPr/>
        </p:nvSpPr>
        <p:spPr>
          <a:xfrm>
            <a:off x="704528" y="1556792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b="0" dirty="0" smtClean="0">
                <a:latin typeface="+mj-ea"/>
                <a:ea typeface="+mj-ea"/>
              </a:rPr>
              <a:t>log4net</a:t>
            </a:r>
            <a:r>
              <a:rPr lang="zh-CN" altLang="en-US" b="0" dirty="0" smtClean="0">
                <a:latin typeface="+mj-ea"/>
                <a:ea typeface="+mj-ea"/>
              </a:rPr>
              <a:t>库</a:t>
            </a:r>
            <a:r>
              <a:rPr lang="zh-CN" altLang="en-US" b="0" dirty="0">
                <a:latin typeface="+mj-ea"/>
                <a:ea typeface="+mj-ea"/>
              </a:rPr>
              <a:t>是</a:t>
            </a:r>
            <a:r>
              <a:rPr lang="en-US" altLang="zh-CN" b="0" dirty="0">
                <a:latin typeface="+mj-ea"/>
                <a:ea typeface="+mj-ea"/>
              </a:rPr>
              <a:t>Apache log4j</a:t>
            </a:r>
            <a:r>
              <a:rPr lang="zh-CN" altLang="en-US" b="0" dirty="0">
                <a:latin typeface="+mj-ea"/>
                <a:ea typeface="+mj-ea"/>
              </a:rPr>
              <a:t>框架在</a:t>
            </a:r>
            <a:r>
              <a:rPr lang="en-US" altLang="zh-CN" b="0" dirty="0">
                <a:latin typeface="+mj-ea"/>
                <a:ea typeface="+mj-ea"/>
              </a:rPr>
              <a:t>Microsoft .NET</a:t>
            </a:r>
            <a:r>
              <a:rPr lang="zh-CN" altLang="en-US" b="0" dirty="0">
                <a:latin typeface="+mj-ea"/>
                <a:ea typeface="+mj-ea"/>
              </a:rPr>
              <a:t>平台的实现，是一个帮助程序员将日志信息输出到各种目标（控制台、文件、数据库等）的工具。</a:t>
            </a:r>
          </a:p>
        </p:txBody>
      </p:sp>
      <p:sp>
        <p:nvSpPr>
          <p:cNvPr id="6" name="矩形 5"/>
          <p:cNvSpPr/>
          <p:nvPr/>
        </p:nvSpPr>
        <p:spPr>
          <a:xfrm>
            <a:off x="776536" y="2420888"/>
            <a:ext cx="828092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Wingdings" pitchFamily="2" charset="2"/>
              <a:buChar char="n"/>
            </a:pPr>
            <a:r>
              <a:rPr lang="zh-CN" altLang="en-US" b="0" dirty="0">
                <a:latin typeface="+mn-ea"/>
                <a:ea typeface="+mn-ea"/>
              </a:rPr>
              <a:t>支持多数框架</a:t>
            </a:r>
          </a:p>
          <a:p>
            <a:pPr marL="342900" indent="-342900" algn="l">
              <a:buFont typeface="Wingdings" pitchFamily="2" charset="2"/>
              <a:buChar char="n"/>
            </a:pPr>
            <a:r>
              <a:rPr lang="zh-CN" altLang="en-US" b="0" dirty="0">
                <a:latin typeface="+mn-ea"/>
                <a:ea typeface="+mn-ea"/>
              </a:rPr>
              <a:t>可输出日志到多种目标</a:t>
            </a:r>
          </a:p>
          <a:p>
            <a:pPr marL="342900" indent="-342900" algn="l">
              <a:buFont typeface="Wingdings" pitchFamily="2" charset="2"/>
              <a:buChar char="n"/>
            </a:pPr>
            <a:r>
              <a:rPr lang="zh-CN" altLang="en-US" b="0" dirty="0">
                <a:latin typeface="+mn-ea"/>
                <a:ea typeface="+mn-ea"/>
              </a:rPr>
              <a:t>层级日志体系</a:t>
            </a:r>
          </a:p>
          <a:p>
            <a:pPr marL="342900" indent="-342900" algn="l">
              <a:buFont typeface="Wingdings" pitchFamily="2" charset="2"/>
              <a:buChar char="n"/>
            </a:pPr>
            <a:r>
              <a:rPr lang="zh-CN" altLang="en-US" b="0" dirty="0">
                <a:latin typeface="+mn-ea"/>
                <a:ea typeface="+mn-ea"/>
              </a:rPr>
              <a:t>可使用</a:t>
            </a:r>
            <a:r>
              <a:rPr lang="en-US" altLang="zh-CN" b="0" dirty="0">
                <a:latin typeface="+mn-ea"/>
                <a:ea typeface="+mn-ea"/>
              </a:rPr>
              <a:t>XML</a:t>
            </a:r>
            <a:r>
              <a:rPr lang="zh-CN" altLang="en-US" b="0" dirty="0">
                <a:latin typeface="+mn-ea"/>
                <a:ea typeface="+mn-ea"/>
              </a:rPr>
              <a:t>配置</a:t>
            </a:r>
          </a:p>
          <a:p>
            <a:pPr marL="342900" indent="-342900" algn="l">
              <a:buFont typeface="Wingdings" pitchFamily="2" charset="2"/>
              <a:buChar char="n"/>
            </a:pPr>
            <a:r>
              <a:rPr lang="zh-CN" altLang="en-US" b="0" dirty="0">
                <a:latin typeface="+mn-ea"/>
                <a:ea typeface="+mn-ea"/>
              </a:rPr>
              <a:t>可动态配置</a:t>
            </a:r>
          </a:p>
          <a:p>
            <a:pPr marL="342900" indent="-342900" algn="l">
              <a:buFont typeface="Wingdings" pitchFamily="2" charset="2"/>
              <a:buChar char="n"/>
            </a:pPr>
            <a:r>
              <a:rPr lang="zh-CN" altLang="en-US" b="0" dirty="0">
                <a:latin typeface="+mn-ea"/>
                <a:ea typeface="+mn-ea"/>
              </a:rPr>
              <a:t>记录上下文信息</a:t>
            </a:r>
          </a:p>
          <a:p>
            <a:pPr marL="342900" indent="-342900" algn="l">
              <a:buFont typeface="Wingdings" pitchFamily="2" charset="2"/>
              <a:buChar char="n"/>
            </a:pPr>
            <a:r>
              <a:rPr lang="zh-CN" altLang="en-US" b="0" dirty="0">
                <a:latin typeface="+mn-ea"/>
                <a:ea typeface="+mn-ea"/>
              </a:rPr>
              <a:t>被检验过的体系</a:t>
            </a:r>
          </a:p>
          <a:p>
            <a:pPr marL="342900" indent="-342900" algn="l">
              <a:buFont typeface="Wingdings" pitchFamily="2" charset="2"/>
              <a:buChar char="n"/>
            </a:pPr>
            <a:r>
              <a:rPr lang="zh-CN" altLang="en-US" b="0" dirty="0">
                <a:latin typeface="+mn-ea"/>
                <a:ea typeface="+mn-ea"/>
              </a:rPr>
              <a:t>模块化和可扩展化设计</a:t>
            </a:r>
          </a:p>
          <a:p>
            <a:pPr marL="342900" indent="-342900" algn="l">
              <a:buFont typeface="Wingdings" pitchFamily="2" charset="2"/>
              <a:buChar char="n"/>
            </a:pPr>
            <a:r>
              <a:rPr lang="zh-CN" altLang="en-US" b="0" dirty="0">
                <a:latin typeface="+mn-ea"/>
                <a:ea typeface="+mn-ea"/>
              </a:rPr>
              <a:t>灵活、高性能</a:t>
            </a:r>
          </a:p>
        </p:txBody>
      </p:sp>
    </p:spTree>
    <p:extLst>
      <p:ext uri="{BB962C8B-B14F-4D97-AF65-F5344CB8AC3E}">
        <p14:creationId xmlns:p14="http://schemas.microsoft.com/office/powerpoint/2010/main" val="259095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脚占位符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r>
              <a:rPr kumimoji="0" lang="en-GB" altLang="zh-CN" sz="1000" b="0" smtClean="0">
                <a:solidFill>
                  <a:srgbClr val="8C8C8C"/>
                </a:solidFill>
                <a:latin typeface="Alstom" pitchFamily="50" charset="0"/>
                <a:ea typeface="宋体" pitchFamily="2" charset="-122"/>
              </a:rPr>
              <a:t> -  - P </a:t>
            </a:r>
            <a:fld id="{BC8B95FB-B641-42D1-A670-6177810977A5}" type="slidenum">
              <a:rPr kumimoji="0" lang="en-GB" altLang="zh-CN" sz="1000" b="0" smtClean="0">
                <a:solidFill>
                  <a:srgbClr val="8C8C8C"/>
                </a:solidFill>
                <a:latin typeface="Alstom" pitchFamily="50" charset="0"/>
                <a:ea typeface="宋体" pitchFamily="2" charset="-122"/>
              </a:rPr>
              <a:pPr eaLnBrk="1" hangingPunct="1"/>
              <a:t>4</a:t>
            </a:fld>
            <a:endParaRPr kumimoji="0" lang="en-GB" altLang="zh-CN" sz="1000" b="0" smtClean="0">
              <a:solidFill>
                <a:srgbClr val="8C8C8C"/>
              </a:solidFill>
              <a:latin typeface="Alstom" pitchFamily="50" charset="0"/>
              <a:ea typeface="宋体" pitchFamily="2" charset="-122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507" y="115888"/>
            <a:ext cx="8511668" cy="79216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目录</a:t>
            </a:r>
            <a:endParaRPr lang="zh-CN" altLang="en-GB" dirty="0" smtClean="0"/>
          </a:p>
        </p:txBody>
      </p:sp>
      <p:sp>
        <p:nvSpPr>
          <p:cNvPr id="4" name="矩形 3"/>
          <p:cNvSpPr/>
          <p:nvPr/>
        </p:nvSpPr>
        <p:spPr bwMode="auto">
          <a:xfrm rot="10800000">
            <a:off x="344488" y="2780927"/>
            <a:ext cx="8712968" cy="792088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>
            <a:outerShdw blurRad="40000" dist="20000" dir="5400000" rotWithShape="0">
              <a:schemeClr val="tx1">
                <a:alpha val="38000"/>
              </a:schemeClr>
            </a:outerShdw>
            <a:reflection blurRad="6350" stA="52000" endA="300" endPos="35000" dir="5400000" sy="-100000" algn="bl" rotWithShape="0"/>
            <a:softEdge rad="127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>
              <a:defRPr/>
            </a:pPr>
            <a:endParaRPr lang="zh-CN" altLang="en-US" dirty="0">
              <a:solidFill>
                <a:schemeClr val="bg1"/>
              </a:solidFill>
              <a:latin typeface="Arial" charset="0"/>
              <a:ea typeface="华文楷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507" y="1897668"/>
            <a:ext cx="2715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Log4net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概述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507" y="2905780"/>
            <a:ext cx="3437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Log4net</a:t>
            </a:r>
            <a:r>
              <a:rPr lang="zh-CN" altLang="en-US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四个组件</a:t>
            </a:r>
            <a:endParaRPr lang="en-US" altLang="zh-CN" sz="28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6536" y="3822720"/>
            <a:ext cx="4158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Log4net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配置文件分析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507" y="4777988"/>
            <a:ext cx="5245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Summer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平台下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Log4net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的使用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680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Log4net </a:t>
            </a:r>
            <a:r>
              <a:rPr lang="zh-CN" altLang="en-US" dirty="0"/>
              <a:t>四</a:t>
            </a:r>
            <a:r>
              <a:rPr lang="zh-CN" altLang="en-US" dirty="0" smtClean="0"/>
              <a:t>个组件</a:t>
            </a:r>
            <a:r>
              <a:rPr lang="en-US" altLang="zh-CN" dirty="0" smtClean="0"/>
              <a:t>——</a:t>
            </a:r>
            <a:r>
              <a:rPr lang="en-US" altLang="zh-CN" dirty="0"/>
              <a:t>Logger</a:t>
            </a:r>
            <a:r>
              <a:rPr lang="zh-CN" altLang="en-US" dirty="0"/>
              <a:t>（记录器）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-  - P </a:t>
            </a:r>
            <a:fld id="{871E877B-0546-48C2-8CFD-7706FFEBA69D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sp>
        <p:nvSpPr>
          <p:cNvPr id="4" name="矩形 3"/>
          <p:cNvSpPr/>
          <p:nvPr/>
        </p:nvSpPr>
        <p:spPr>
          <a:xfrm>
            <a:off x="560512" y="1412776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b="0" dirty="0">
                <a:latin typeface="+mj-ea"/>
                <a:ea typeface="+mj-ea"/>
              </a:rPr>
              <a:t>Logger</a:t>
            </a:r>
            <a:r>
              <a:rPr lang="zh-CN" altLang="en-US" b="0" dirty="0">
                <a:latin typeface="+mj-ea"/>
                <a:ea typeface="+mj-ea"/>
              </a:rPr>
              <a:t>是应用程序需要交互的主要组件，它用来产生日志消息。产生的日志消息并不直接显示，还要预先经过</a:t>
            </a:r>
            <a:r>
              <a:rPr lang="en-US" altLang="zh-CN" b="0" dirty="0">
                <a:latin typeface="+mj-ea"/>
                <a:ea typeface="+mj-ea"/>
              </a:rPr>
              <a:t>Layout</a:t>
            </a:r>
            <a:r>
              <a:rPr lang="zh-CN" altLang="en-US" b="0" dirty="0">
                <a:latin typeface="+mj-ea"/>
                <a:ea typeface="+mj-ea"/>
              </a:rPr>
              <a:t>的格式化处理后才会输出</a:t>
            </a:r>
            <a:r>
              <a:rPr lang="zh-CN" altLang="en-US" b="0" dirty="0" smtClean="0">
                <a:latin typeface="+mj-ea"/>
                <a:ea typeface="+mj-ea"/>
              </a:rPr>
              <a:t>。</a:t>
            </a:r>
            <a:endParaRPr lang="zh-CN" altLang="en-US" b="0" dirty="0"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608" y="2132856"/>
            <a:ext cx="6768752" cy="3868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316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Log4net </a:t>
            </a:r>
            <a:r>
              <a:rPr lang="zh-CN" altLang="en-US" dirty="0"/>
              <a:t>四</a:t>
            </a:r>
            <a:r>
              <a:rPr lang="zh-CN" altLang="en-US" dirty="0" smtClean="0"/>
              <a:t>个组件</a:t>
            </a:r>
            <a:r>
              <a:rPr lang="en-US" altLang="zh-CN" dirty="0" smtClean="0"/>
              <a:t>——</a:t>
            </a:r>
            <a:r>
              <a:rPr lang="en-US" altLang="zh-CN" dirty="0"/>
              <a:t>Repository</a:t>
            </a:r>
            <a:r>
              <a:rPr lang="zh-CN" altLang="en-US" dirty="0"/>
              <a:t>（库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-  - P </a:t>
            </a:r>
            <a:fld id="{871E877B-0546-48C2-8CFD-7706FFEBA69D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4" name="矩形 3"/>
          <p:cNvSpPr/>
          <p:nvPr/>
        </p:nvSpPr>
        <p:spPr>
          <a:xfrm>
            <a:off x="560512" y="1916832"/>
            <a:ext cx="8640960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b="0" dirty="0">
                <a:latin typeface="+mj-ea"/>
                <a:ea typeface="+mj-ea"/>
              </a:rPr>
              <a:t>Repository</a:t>
            </a:r>
            <a:r>
              <a:rPr lang="zh-CN" altLang="en-US" b="0" dirty="0">
                <a:latin typeface="+mj-ea"/>
                <a:ea typeface="+mj-ea"/>
              </a:rPr>
              <a:t>主要用于负责日志对象组织结构的维护</a:t>
            </a:r>
            <a:r>
              <a:rPr lang="zh-CN" altLang="en-US" b="0" dirty="0" smtClean="0">
                <a:latin typeface="+mj-ea"/>
                <a:ea typeface="+mj-ea"/>
              </a:rPr>
              <a:t>。</a:t>
            </a:r>
            <a:endParaRPr lang="en-US" altLang="zh-CN" b="0" dirty="0" smtClean="0">
              <a:latin typeface="+mj-ea"/>
              <a:ea typeface="+mj-ea"/>
            </a:endParaRPr>
          </a:p>
          <a:p>
            <a:pPr algn="l"/>
            <a:endParaRPr lang="en-US" altLang="zh-CN" b="0" dirty="0">
              <a:latin typeface="+mj-ea"/>
              <a:ea typeface="+mj-ea"/>
            </a:endParaRPr>
          </a:p>
          <a:p>
            <a:pPr algn="l"/>
            <a:r>
              <a:rPr lang="zh-CN" altLang="en-US" b="0" dirty="0">
                <a:latin typeface="+mj-ea"/>
                <a:ea typeface="+mj-ea"/>
              </a:rPr>
              <a:t>如果你是个</a:t>
            </a:r>
            <a:r>
              <a:rPr lang="en-US" altLang="zh-CN" b="0" dirty="0">
                <a:latin typeface="+mj-ea"/>
                <a:ea typeface="+mj-ea"/>
              </a:rPr>
              <a:t>log4net</a:t>
            </a:r>
            <a:r>
              <a:rPr lang="zh-CN" altLang="en-US" b="0" dirty="0">
                <a:latin typeface="+mj-ea"/>
                <a:ea typeface="+mj-ea"/>
              </a:rPr>
              <a:t>框架的使用者，而非扩展者，那么你几乎不会在你的代码里用到</a:t>
            </a:r>
            <a:r>
              <a:rPr lang="en-US" altLang="zh-CN" b="0" dirty="0">
                <a:latin typeface="+mj-ea"/>
                <a:ea typeface="+mj-ea"/>
              </a:rPr>
              <a:t>Repository</a:t>
            </a:r>
            <a:r>
              <a:rPr lang="zh-CN" altLang="en-US" b="0" dirty="0">
                <a:latin typeface="+mj-ea"/>
                <a:ea typeface="+mj-ea"/>
              </a:rPr>
              <a:t>的类。相反的，你需要用到</a:t>
            </a:r>
            <a:r>
              <a:rPr lang="en-US" altLang="zh-CN" b="0" dirty="0" err="1">
                <a:latin typeface="+mj-ea"/>
                <a:ea typeface="+mj-ea"/>
              </a:rPr>
              <a:t>LogManager</a:t>
            </a:r>
            <a:r>
              <a:rPr lang="zh-CN" altLang="en-US" b="0" dirty="0">
                <a:latin typeface="+mj-ea"/>
                <a:ea typeface="+mj-ea"/>
              </a:rPr>
              <a:t>类来自动管理库和日志对象。</a:t>
            </a:r>
          </a:p>
        </p:txBody>
      </p:sp>
    </p:spTree>
    <p:extLst>
      <p:ext uri="{BB962C8B-B14F-4D97-AF65-F5344CB8AC3E}">
        <p14:creationId xmlns:p14="http://schemas.microsoft.com/office/powerpoint/2010/main" val="287611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Log4net </a:t>
            </a:r>
            <a:r>
              <a:rPr lang="zh-CN" altLang="en-US" dirty="0"/>
              <a:t>四个组件</a:t>
            </a:r>
            <a:r>
              <a:rPr lang="en-US" altLang="zh-CN" dirty="0"/>
              <a:t>—— </a:t>
            </a:r>
            <a:r>
              <a:rPr lang="en-US" altLang="zh-CN" dirty="0" err="1" smtClean="0"/>
              <a:t>Appender</a:t>
            </a:r>
            <a:r>
              <a:rPr lang="zh-CN" altLang="en-US" dirty="0" smtClean="0"/>
              <a:t>（</a:t>
            </a:r>
            <a:r>
              <a:rPr lang="zh-CN" altLang="en-US" dirty="0"/>
              <a:t>输出</a:t>
            </a:r>
            <a:r>
              <a:rPr lang="zh-CN" altLang="en-US" dirty="0" smtClean="0"/>
              <a:t>器</a:t>
            </a:r>
            <a:r>
              <a:rPr lang="zh-CN" altLang="en-US" dirty="0"/>
              <a:t>）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-  - P </a:t>
            </a:r>
            <a:fld id="{871E877B-0546-48C2-8CFD-7706FFEBA69D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sp>
        <p:nvSpPr>
          <p:cNvPr id="4" name="矩形 3"/>
          <p:cNvSpPr/>
          <p:nvPr/>
        </p:nvSpPr>
        <p:spPr>
          <a:xfrm>
            <a:off x="992560" y="1484784"/>
            <a:ext cx="79928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b="0" dirty="0" err="1" smtClean="0">
                <a:latin typeface="+mn-ea"/>
                <a:ea typeface="+mn-ea"/>
              </a:rPr>
              <a:t>appender</a:t>
            </a:r>
            <a:r>
              <a:rPr lang="zh-CN" altLang="en-US" b="0" dirty="0" smtClean="0">
                <a:latin typeface="+mn-ea"/>
                <a:ea typeface="+mn-ea"/>
              </a:rPr>
              <a:t>表示</a:t>
            </a:r>
            <a:r>
              <a:rPr lang="zh-CN" altLang="en-US" b="0" dirty="0">
                <a:latin typeface="+mn-ea"/>
                <a:ea typeface="+mn-ea"/>
              </a:rPr>
              <a:t>一种日志的输出</a:t>
            </a:r>
            <a:r>
              <a:rPr lang="zh-CN" altLang="en-US" b="0" dirty="0" smtClean="0">
                <a:latin typeface="+mn-ea"/>
                <a:ea typeface="+mn-ea"/>
              </a:rPr>
              <a:t>介质（</a:t>
            </a:r>
            <a:r>
              <a:rPr lang="zh-CN" altLang="en-US" b="0" dirty="0">
                <a:latin typeface="+mn-ea"/>
                <a:ea typeface="+mn-ea"/>
              </a:rPr>
              <a:t>在</a:t>
            </a:r>
            <a:r>
              <a:rPr lang="zh-CN" altLang="en-US" b="0" dirty="0" smtClean="0">
                <a:latin typeface="+mn-ea"/>
                <a:ea typeface="+mn-ea"/>
              </a:rPr>
              <a:t>此列举</a:t>
            </a:r>
            <a:r>
              <a:rPr lang="en-US" altLang="zh-CN" b="0" dirty="0" smtClean="0">
                <a:latin typeface="+mn-ea"/>
                <a:ea typeface="+mn-ea"/>
              </a:rPr>
              <a:t>14</a:t>
            </a:r>
            <a:r>
              <a:rPr lang="zh-CN" altLang="en-US" b="0" dirty="0">
                <a:latin typeface="+mn-ea"/>
                <a:ea typeface="+mn-ea"/>
              </a:rPr>
              <a:t>种</a:t>
            </a:r>
            <a:r>
              <a:rPr lang="zh-CN" altLang="en-US" b="0" dirty="0" smtClean="0">
                <a:latin typeface="+mn-ea"/>
                <a:ea typeface="+mn-ea"/>
              </a:rPr>
              <a:t>）。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64568" y="2037294"/>
            <a:ext cx="7992888" cy="389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Wingdings" pitchFamily="2" charset="2"/>
              <a:buChar char="n"/>
            </a:pPr>
            <a:r>
              <a:rPr lang="en-US" altLang="zh-CN" dirty="0" err="1" smtClean="0"/>
              <a:t>AdoNetAppender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MS SQL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Access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DB2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SQLite</a:t>
            </a:r>
            <a:endParaRPr lang="en-US" altLang="zh-CN" dirty="0"/>
          </a:p>
          <a:p>
            <a:pPr marL="342900" indent="-342900" algn="l">
              <a:buFont typeface="Wingdings" pitchFamily="2" charset="2"/>
              <a:buChar char="n"/>
            </a:pPr>
            <a:r>
              <a:rPr lang="en-US" altLang="zh-CN" dirty="0" err="1"/>
              <a:t>AspNetTraceAppender</a:t>
            </a:r>
            <a:endParaRPr lang="en-US" altLang="zh-CN" dirty="0"/>
          </a:p>
          <a:p>
            <a:pPr marL="342900" indent="-342900" algn="l">
              <a:buFont typeface="Wingdings" pitchFamily="2" charset="2"/>
              <a:buChar char="n"/>
            </a:pPr>
            <a:r>
              <a:rPr lang="en-US" altLang="zh-CN" dirty="0" err="1" smtClean="0"/>
              <a:t>BufferingForwardingAppender</a:t>
            </a:r>
            <a:r>
              <a:rPr lang="zh-CN" altLang="en-US" dirty="0" smtClean="0"/>
              <a:t>（</a:t>
            </a:r>
            <a:r>
              <a:rPr lang="en-US" altLang="zh-CN" dirty="0" err="1"/>
              <a:t>appender</a:t>
            </a:r>
            <a:r>
              <a:rPr lang="en-US" altLang="zh-CN" dirty="0"/>
              <a:t>-ref=…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 algn="l">
              <a:buFont typeface="Wingdings" pitchFamily="2" charset="2"/>
              <a:buChar char="n"/>
            </a:pPr>
            <a:r>
              <a:rPr lang="en-US" altLang="zh-CN" dirty="0" err="1" smtClean="0"/>
              <a:t>ForwardingAppender</a:t>
            </a:r>
            <a:r>
              <a:rPr lang="zh-CN" altLang="en-US" dirty="0"/>
              <a:t>（</a:t>
            </a:r>
            <a:r>
              <a:rPr lang="en-US" altLang="zh-CN" dirty="0" err="1"/>
              <a:t>appender</a:t>
            </a:r>
            <a:r>
              <a:rPr lang="en-US" altLang="zh-CN" dirty="0"/>
              <a:t>-ref=…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indent="-342900" algn="l">
              <a:buFont typeface="Wingdings" pitchFamily="2" charset="2"/>
              <a:buChar char="n"/>
            </a:pPr>
            <a:r>
              <a:rPr lang="en-US" altLang="zh-CN" dirty="0" err="1" smtClean="0"/>
              <a:t>ColoredConsoleAppender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ConsoleAppender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ManagedColoredConsoleAppender</a:t>
            </a:r>
            <a:endParaRPr lang="en-US" altLang="zh-CN" dirty="0"/>
          </a:p>
          <a:p>
            <a:pPr marL="342900" indent="-342900" algn="l">
              <a:buFont typeface="Wingdings" pitchFamily="2" charset="2"/>
              <a:buChar char="n"/>
            </a:pPr>
            <a:r>
              <a:rPr lang="en-US" altLang="zh-CN" dirty="0" err="1"/>
              <a:t>EventLogAppender</a:t>
            </a:r>
            <a:endParaRPr lang="en-US" altLang="zh-CN" dirty="0"/>
          </a:p>
          <a:p>
            <a:pPr marL="342900" indent="-342900" algn="l">
              <a:buFont typeface="Wingdings" pitchFamily="2" charset="2"/>
              <a:buChar char="n"/>
            </a:pPr>
            <a:r>
              <a:rPr lang="en-US" altLang="zh-CN" dirty="0" err="1" smtClean="0">
                <a:solidFill>
                  <a:srgbClr val="0033CC"/>
                </a:solidFill>
              </a:rPr>
              <a:t>FileAppender</a:t>
            </a:r>
            <a:r>
              <a:rPr lang="zh-CN" altLang="en-US" dirty="0" smtClean="0">
                <a:solidFill>
                  <a:srgbClr val="0033CC"/>
                </a:solidFill>
              </a:rPr>
              <a:t>、</a:t>
            </a:r>
            <a:r>
              <a:rPr lang="en-US" altLang="zh-CN" dirty="0" err="1">
                <a:solidFill>
                  <a:srgbClr val="0033CC"/>
                </a:solidFill>
              </a:rPr>
              <a:t>RollingFileAppender</a:t>
            </a:r>
            <a:endParaRPr lang="en-US" altLang="zh-CN" dirty="0">
              <a:solidFill>
                <a:srgbClr val="0033CC"/>
              </a:solidFill>
            </a:endParaRPr>
          </a:p>
          <a:p>
            <a:pPr marL="342900" indent="-342900" algn="l">
              <a:buFont typeface="Wingdings" pitchFamily="2" charset="2"/>
              <a:buChar char="n"/>
            </a:pPr>
            <a:r>
              <a:rPr lang="en-US" altLang="zh-CN" dirty="0" err="1" smtClean="0"/>
              <a:t>MemoryAppender</a:t>
            </a:r>
            <a:endParaRPr lang="en-US" altLang="zh-CN" dirty="0"/>
          </a:p>
          <a:p>
            <a:pPr marL="342900" indent="-342900" algn="l">
              <a:buFont typeface="Wingdings" pitchFamily="2" charset="2"/>
              <a:buChar char="n"/>
            </a:pPr>
            <a:r>
              <a:rPr lang="en-US" altLang="zh-CN" dirty="0" err="1" smtClean="0"/>
              <a:t>RemotingAppender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SmtpAppender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UdpAppender</a:t>
            </a:r>
            <a:endParaRPr lang="en-US" altLang="zh-CN" dirty="0"/>
          </a:p>
          <a:p>
            <a:pPr marL="342900" indent="-342900" algn="l">
              <a:buFont typeface="Wingdings" pitchFamily="2" charset="2"/>
              <a:buChar char="n"/>
            </a:pP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577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Log4net </a:t>
            </a:r>
            <a:r>
              <a:rPr lang="zh-CN" altLang="en-US" dirty="0"/>
              <a:t>四个组件</a:t>
            </a:r>
            <a:r>
              <a:rPr lang="en-US" altLang="zh-CN" dirty="0"/>
              <a:t>—— </a:t>
            </a:r>
            <a:r>
              <a:rPr lang="en-US" altLang="zh-CN" dirty="0" err="1" smtClean="0"/>
              <a:t>Appender</a:t>
            </a:r>
            <a:r>
              <a:rPr lang="en-US" altLang="zh-CN" dirty="0" smtClean="0"/>
              <a:t>  Filter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-  - P </a:t>
            </a:r>
            <a:fld id="{871E877B-0546-48C2-8CFD-7706FFEBA69D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4" y="1988840"/>
            <a:ext cx="44481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4" y="3657513"/>
            <a:ext cx="52959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110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Log4net </a:t>
            </a:r>
            <a:r>
              <a:rPr lang="zh-CN" altLang="en-US" dirty="0"/>
              <a:t>四个组件</a:t>
            </a:r>
            <a:r>
              <a:rPr lang="en-US" altLang="zh-CN" dirty="0"/>
              <a:t>——  Layout</a:t>
            </a:r>
            <a:r>
              <a:rPr lang="zh-CN" altLang="en-US" dirty="0"/>
              <a:t>（布局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-  - P </a:t>
            </a:r>
            <a:fld id="{871E877B-0546-48C2-8CFD-7706FFEBA69D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5" name="矩形 4"/>
          <p:cNvSpPr/>
          <p:nvPr/>
        </p:nvSpPr>
        <p:spPr>
          <a:xfrm>
            <a:off x="920552" y="1484784"/>
            <a:ext cx="81369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b="0" dirty="0">
                <a:latin typeface="+mn-ea"/>
                <a:ea typeface="+mn-ea"/>
              </a:rPr>
              <a:t>Layout </a:t>
            </a:r>
            <a:r>
              <a:rPr lang="zh-CN" altLang="en-US" b="0" dirty="0">
                <a:latin typeface="+mn-ea"/>
                <a:ea typeface="+mn-ea"/>
              </a:rPr>
              <a:t>组件用于向用户显示最后经过格式化的输出信息</a:t>
            </a:r>
            <a:r>
              <a:rPr lang="zh-CN" altLang="en-US" b="0" dirty="0" smtClean="0">
                <a:latin typeface="+mn-ea"/>
                <a:ea typeface="+mn-ea"/>
              </a:rPr>
              <a:t>。</a:t>
            </a:r>
            <a:endParaRPr lang="zh-CN" altLang="en-US" b="0" dirty="0"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2780928"/>
            <a:ext cx="9300942" cy="7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50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Myriad Pro Black"/>
        <a:ea typeface="汉仪大黑简"/>
        <a:cs typeface=""/>
      </a:majorFont>
      <a:minorFont>
        <a:latin typeface="FuturaA Bk BT"/>
        <a:ea typeface="汉仪大黑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15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楷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15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楷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6204</TotalTime>
  <Words>506</Words>
  <Application>Microsoft Office PowerPoint</Application>
  <PresentationFormat>A4 纸张(210x297 毫米)</PresentationFormat>
  <Paragraphs>93</Paragraphs>
  <Slides>16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默认设计模板</vt:lpstr>
      <vt:lpstr>Summer之Log4net</vt:lpstr>
      <vt:lpstr>目录</vt:lpstr>
      <vt:lpstr>Log4net 概述</vt:lpstr>
      <vt:lpstr>目录</vt:lpstr>
      <vt:lpstr>Log4net 四个组件——Logger（记录器）</vt:lpstr>
      <vt:lpstr>Log4net 四个组件——Repository（库）</vt:lpstr>
      <vt:lpstr>Log4net 四个组件—— Appender（输出器）</vt:lpstr>
      <vt:lpstr>Log4net 四个组件—— Appender  Filter</vt:lpstr>
      <vt:lpstr>Log4net 四个组件——  Layout（布局）</vt:lpstr>
      <vt:lpstr>目录</vt:lpstr>
      <vt:lpstr>Log4net配置文件分析</vt:lpstr>
      <vt:lpstr>目录</vt:lpstr>
      <vt:lpstr>Summer平台下Log4net的使用</vt:lpstr>
      <vt:lpstr>Demo</vt:lpstr>
      <vt:lpstr>Summer平台下Log4net的使用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Joanna</dc:creator>
  <cp:lastModifiedBy>张立鹏</cp:lastModifiedBy>
  <cp:revision>320</cp:revision>
  <dcterms:created xsi:type="dcterms:W3CDTF">2007-02-15T04:37:37Z</dcterms:created>
  <dcterms:modified xsi:type="dcterms:W3CDTF">2013-04-25T07:08:05Z</dcterms:modified>
</cp:coreProperties>
</file>