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B51F40-6BB4-4E86-8EF7-7CEB2DB8035C}" type="datetimeFigureOut">
              <a:rPr lang="pt-BR" smtClean="0"/>
              <a:t>09/09/2018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6A0B48-1B97-40C8-809A-8A7AC1E40E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Embarcados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Marlon </a:t>
            </a:r>
            <a:r>
              <a:rPr lang="pt-BR" dirty="0" smtClean="0"/>
              <a:t>Mateus Prudente de Oliveira</a:t>
            </a:r>
            <a:endParaRPr lang="pt-BR" dirty="0" smtClean="0"/>
          </a:p>
          <a:p>
            <a:r>
              <a:rPr lang="pt-BR" dirty="0" smtClean="0"/>
              <a:t>Mateus de Oliveira Santos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Traduzir mensagens de 32-bits</a:t>
            </a:r>
          </a:p>
          <a:p>
            <a:r>
              <a:rPr lang="pt-BR" dirty="0" smtClean="0"/>
              <a:t>Threads</a:t>
            </a:r>
          </a:p>
          <a:p>
            <a:r>
              <a:rPr lang="pt-BR" dirty="0" smtClean="0"/>
              <a:t>Sequência de </a:t>
            </a:r>
            <a:r>
              <a:rPr lang="pt-BR" dirty="0" err="1" smtClean="0"/>
              <a:t>Fibonacci</a:t>
            </a:r>
            <a:endParaRPr lang="pt-BR" dirty="0" smtClean="0"/>
          </a:p>
          <a:p>
            <a:r>
              <a:rPr lang="pt-BR" dirty="0" smtClean="0"/>
              <a:t>Números Primo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 smtClean="0"/>
              <a:t>Solução Projetada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714375"/>
            <a:ext cx="68199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Gantt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724653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 e soluções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Primeiro contato com o embarcado</a:t>
            </a:r>
          </a:p>
          <a:p>
            <a:r>
              <a:rPr lang="pt-BR" dirty="0" smtClean="0"/>
              <a:t>Threads</a:t>
            </a:r>
          </a:p>
          <a:p>
            <a:r>
              <a:rPr lang="pt-BR" dirty="0" smtClean="0"/>
              <a:t>Decodificação da mensagem.</a:t>
            </a:r>
            <a:endParaRPr lang="pt-BR" dirty="0" smtClean="0"/>
          </a:p>
          <a:p>
            <a:r>
              <a:rPr lang="pt-BR" dirty="0" smtClean="0"/>
              <a:t>Impressão no LCD</a:t>
            </a:r>
          </a:p>
          <a:p>
            <a:r>
              <a:rPr lang="pt-BR" dirty="0" smtClean="0"/>
              <a:t>Tamanho da chave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375" t="41119" r="39763" b="33485"/>
          <a:stretch>
            <a:fillRect/>
          </a:stretch>
        </p:blipFill>
        <p:spPr bwMode="auto">
          <a:xfrm>
            <a:off x="971600" y="2132856"/>
            <a:ext cx="309634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41732" t="39763" r="33462" b="25588"/>
          <a:stretch>
            <a:fillRect/>
          </a:stretch>
        </p:blipFill>
        <p:spPr bwMode="auto">
          <a:xfrm rot="5400000">
            <a:off x="4932040" y="2132856"/>
            <a:ext cx="30243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690</TotalTime>
  <Words>50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Century Schoolbook</vt:lpstr>
      <vt:lpstr>Wingdings</vt:lpstr>
      <vt:lpstr>Wingdings 2</vt:lpstr>
      <vt:lpstr>Balcão Envidraçado</vt:lpstr>
      <vt:lpstr>Sistemas Embarcados</vt:lpstr>
      <vt:lpstr>Apresentação do problema</vt:lpstr>
      <vt:lpstr>Solução Projetada</vt:lpstr>
      <vt:lpstr>Diagrama de Gantt</vt:lpstr>
      <vt:lpstr>Dificuldades encontradas e soluções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Mat</dc:creator>
  <cp:lastModifiedBy>Marlon Mateus</cp:lastModifiedBy>
  <cp:revision>25</cp:revision>
  <dcterms:created xsi:type="dcterms:W3CDTF">2018-09-08T15:33:01Z</dcterms:created>
  <dcterms:modified xsi:type="dcterms:W3CDTF">2018-09-09T23:26:18Z</dcterms:modified>
</cp:coreProperties>
</file>