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>
        <p:scale>
          <a:sx n="66" d="100"/>
          <a:sy n="66" d="100"/>
        </p:scale>
        <p:origin x="-1506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0B51F40-6BB4-4E86-8EF7-7CEB2DB8035C}" type="datetimeFigureOut">
              <a:rPr lang="pt-BR" smtClean="0"/>
              <a:pPr/>
              <a:t>29/10/2018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C6A0B48-1B97-40C8-809A-8A7AC1E40E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1F40-6BB4-4E86-8EF7-7CEB2DB8035C}" type="datetimeFigureOut">
              <a:rPr lang="pt-BR" smtClean="0"/>
              <a:pPr/>
              <a:t>29/10/2018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B48-1B97-40C8-809A-8A7AC1E40E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1F40-6BB4-4E86-8EF7-7CEB2DB8035C}" type="datetimeFigureOut">
              <a:rPr lang="pt-BR" smtClean="0"/>
              <a:pPr/>
              <a:t>29/10/2018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B48-1B97-40C8-809A-8A7AC1E40E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0B51F40-6BB4-4E86-8EF7-7CEB2DB8035C}" type="datetimeFigureOut">
              <a:rPr lang="pt-BR" smtClean="0"/>
              <a:pPr/>
              <a:t>29/10/2018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C6A0B48-1B97-40C8-809A-8A7AC1E40EA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0B51F40-6BB4-4E86-8EF7-7CEB2DB8035C}" type="datetimeFigureOut">
              <a:rPr lang="pt-BR" smtClean="0"/>
              <a:pPr/>
              <a:t>29/10/2018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C6A0B48-1B97-40C8-809A-8A7AC1E40E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1F40-6BB4-4E86-8EF7-7CEB2DB8035C}" type="datetimeFigureOut">
              <a:rPr lang="pt-BR" smtClean="0"/>
              <a:pPr/>
              <a:t>29/10/2018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B48-1B97-40C8-809A-8A7AC1E40EA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1F40-6BB4-4E86-8EF7-7CEB2DB8035C}" type="datetimeFigureOut">
              <a:rPr lang="pt-BR" smtClean="0"/>
              <a:pPr/>
              <a:t>29/10/2018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B48-1B97-40C8-809A-8A7AC1E40EA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B51F40-6BB4-4E86-8EF7-7CEB2DB8035C}" type="datetimeFigureOut">
              <a:rPr lang="pt-BR" smtClean="0"/>
              <a:pPr/>
              <a:t>29/10/2018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C6A0B48-1B97-40C8-809A-8A7AC1E40EA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1F40-6BB4-4E86-8EF7-7CEB2DB8035C}" type="datetimeFigureOut">
              <a:rPr lang="pt-BR" smtClean="0"/>
              <a:pPr/>
              <a:t>29/10/2018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B48-1B97-40C8-809A-8A7AC1E40E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0B51F40-6BB4-4E86-8EF7-7CEB2DB8035C}" type="datetimeFigureOut">
              <a:rPr lang="pt-BR" smtClean="0"/>
              <a:pPr/>
              <a:t>29/10/2018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C6A0B48-1B97-40C8-809A-8A7AC1E40EA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B51F40-6BB4-4E86-8EF7-7CEB2DB8035C}" type="datetimeFigureOut">
              <a:rPr lang="pt-BR" smtClean="0"/>
              <a:pPr/>
              <a:t>29/10/2018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C6A0B48-1B97-40C8-809A-8A7AC1E40EA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0B51F40-6BB4-4E86-8EF7-7CEB2DB8035C}" type="datetimeFigureOut">
              <a:rPr lang="pt-BR" smtClean="0"/>
              <a:pPr/>
              <a:t>29/10/2018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C6A0B48-1B97-40C8-809A-8A7AC1E40E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Sistemas Embarcados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Marlon Prudente Oliveira de Moraes</a:t>
            </a:r>
          </a:p>
          <a:p>
            <a:r>
              <a:rPr lang="pt-BR" dirty="0" smtClean="0"/>
              <a:t>Mateus de Oliveira Santos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Geração de sinais utilizando módulo PWM</a:t>
            </a:r>
          </a:p>
          <a:p>
            <a:r>
              <a:rPr lang="pt-BR" dirty="0" smtClean="0"/>
              <a:t>4 tipos de ondas diferentes</a:t>
            </a:r>
          </a:p>
          <a:p>
            <a:pPr lvl="1"/>
            <a:r>
              <a:rPr lang="pt-BR" dirty="0" smtClean="0"/>
              <a:t>Senoidal</a:t>
            </a:r>
          </a:p>
          <a:p>
            <a:pPr lvl="1"/>
            <a:r>
              <a:rPr lang="pt-BR" dirty="0" smtClean="0"/>
              <a:t>Triangular</a:t>
            </a:r>
          </a:p>
          <a:p>
            <a:pPr lvl="1"/>
            <a:r>
              <a:rPr lang="pt-BR" dirty="0" err="1" smtClean="0"/>
              <a:t>Dende-de-serra</a:t>
            </a:r>
            <a:endParaRPr lang="pt-BR" dirty="0" smtClean="0"/>
          </a:p>
          <a:p>
            <a:pPr lvl="1"/>
            <a:r>
              <a:rPr lang="pt-BR" dirty="0" smtClean="0"/>
              <a:t>Quadrada</a:t>
            </a:r>
          </a:p>
          <a:p>
            <a:r>
              <a:rPr lang="pt-BR" dirty="0" smtClean="0"/>
              <a:t>Configuração da frequência e amplitude através do teclado via UART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r>
              <a:rPr lang="pt-BR" dirty="0" smtClean="0"/>
              <a:t>Solução Projetada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00808"/>
            <a:ext cx="6945234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</a:t>
            </a:r>
            <a:r>
              <a:rPr lang="pt-BR" dirty="0" err="1" smtClean="0"/>
              <a:t>Gantt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Threads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Thread </a:t>
            </a:r>
            <a:r>
              <a:rPr lang="pt-BR" dirty="0" smtClean="0"/>
              <a:t>do console;</a:t>
            </a:r>
            <a:endParaRPr lang="pt-BR" dirty="0" smtClean="0"/>
          </a:p>
          <a:p>
            <a:r>
              <a:rPr lang="pt-BR" dirty="0" smtClean="0"/>
              <a:t>Thread </a:t>
            </a:r>
            <a:r>
              <a:rPr lang="pt-BR" dirty="0" smtClean="0"/>
              <a:t>da UART;</a:t>
            </a:r>
          </a:p>
          <a:p>
            <a:r>
              <a:rPr lang="pt-BR" dirty="0" smtClean="0"/>
              <a:t>Thread do PWM</a:t>
            </a:r>
          </a:p>
          <a:p>
            <a:r>
              <a:rPr lang="pt-BR" dirty="0" smtClean="0"/>
              <a:t>Thread do diagrama de </a:t>
            </a:r>
            <a:r>
              <a:rPr lang="pt-BR" dirty="0" err="1" smtClean="0"/>
              <a:t>Gantt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Dificuldades encontradas e soluções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UART</a:t>
            </a:r>
            <a:endParaRPr lang="pt-BR" dirty="0" smtClean="0"/>
          </a:p>
          <a:p>
            <a:r>
              <a:rPr lang="pt-BR" dirty="0" smtClean="0"/>
              <a:t>PWM</a:t>
            </a:r>
            <a:endParaRPr lang="pt-BR" dirty="0" smtClean="0"/>
          </a:p>
          <a:p>
            <a:r>
              <a:rPr lang="pt-BR" dirty="0" err="1" smtClean="0"/>
              <a:t>Gantt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927</TotalTime>
  <Words>69</Words>
  <Application>Microsoft Office PowerPoint</Application>
  <PresentationFormat>Apresentação na tela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Balcão Envidraçado</vt:lpstr>
      <vt:lpstr>Sistemas Embarcados</vt:lpstr>
      <vt:lpstr>Apresentação do problema</vt:lpstr>
      <vt:lpstr>Solução Projetada</vt:lpstr>
      <vt:lpstr>Diagrama de Gantt</vt:lpstr>
      <vt:lpstr>Threads</vt:lpstr>
      <vt:lpstr>Dificuldades encontradas e soluções</vt:lpstr>
      <vt:lpstr>Conclusão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Embarcados</dc:title>
  <dc:creator>Mat</dc:creator>
  <cp:lastModifiedBy>Mat</cp:lastModifiedBy>
  <cp:revision>49</cp:revision>
  <dcterms:created xsi:type="dcterms:W3CDTF">2018-09-08T15:33:01Z</dcterms:created>
  <dcterms:modified xsi:type="dcterms:W3CDTF">2018-10-29T12:07:38Z</dcterms:modified>
</cp:coreProperties>
</file>