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Prudente Oliveira de Moraes</a:t>
            </a:r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Traduzir mensagens de 32-bits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Sequência de </a:t>
            </a:r>
            <a:r>
              <a:rPr lang="pt-BR" dirty="0" err="1" smtClean="0"/>
              <a:t>Fibonacci</a:t>
            </a:r>
            <a:endParaRPr lang="pt-BR" dirty="0" smtClean="0"/>
          </a:p>
          <a:p>
            <a:r>
              <a:rPr lang="pt-BR" dirty="0" smtClean="0"/>
              <a:t>Números Primo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14375"/>
            <a:ext cx="68199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24653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Primeiro contato com o embarcado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Impressão no LCD</a:t>
            </a:r>
          </a:p>
          <a:p>
            <a:r>
              <a:rPr lang="pt-BR" dirty="0" smtClean="0"/>
              <a:t>Tamanho da chave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41119" r="39763" b="33485"/>
          <a:stretch>
            <a:fillRect/>
          </a:stretch>
        </p:blipFill>
        <p:spPr bwMode="auto">
          <a:xfrm>
            <a:off x="971600" y="213285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732" t="39763" r="33462" b="25588"/>
          <a:stretch>
            <a:fillRect/>
          </a:stretch>
        </p:blipFill>
        <p:spPr bwMode="auto">
          <a:xfrm rot="5400000">
            <a:off x="4932040" y="2132856"/>
            <a:ext cx="30243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688</TotalTime>
  <Words>46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Balcão Envidraçado</vt:lpstr>
      <vt:lpstr>Sistemas Embarcados</vt:lpstr>
      <vt:lpstr>Apresentação do problema</vt:lpstr>
      <vt:lpstr>Solução Projetada</vt:lpstr>
      <vt:lpstr>Diagrama de Gantt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Mat</cp:lastModifiedBy>
  <cp:revision>24</cp:revision>
  <dcterms:created xsi:type="dcterms:W3CDTF">2018-09-08T15:33:01Z</dcterms:created>
  <dcterms:modified xsi:type="dcterms:W3CDTF">2018-09-09T03:01:20Z</dcterms:modified>
</cp:coreProperties>
</file>