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150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0B51F40-6BB4-4E86-8EF7-7CEB2DB8035C}" type="datetimeFigureOut">
              <a:rPr lang="pt-BR" smtClean="0"/>
              <a:pPr/>
              <a:t>01/10/2018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F40-6BB4-4E86-8EF7-7CEB2DB8035C}" type="datetimeFigureOut">
              <a:rPr lang="pt-BR" smtClean="0"/>
              <a:pPr/>
              <a:t>01/10/2018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F40-6BB4-4E86-8EF7-7CEB2DB8035C}" type="datetimeFigureOut">
              <a:rPr lang="pt-BR" smtClean="0"/>
              <a:pPr/>
              <a:t>01/10/2018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0B51F40-6BB4-4E86-8EF7-7CEB2DB8035C}" type="datetimeFigureOut">
              <a:rPr lang="pt-BR" smtClean="0"/>
              <a:pPr/>
              <a:t>01/10/2018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0B51F40-6BB4-4E86-8EF7-7CEB2DB8035C}" type="datetimeFigureOut">
              <a:rPr lang="pt-BR" smtClean="0"/>
              <a:pPr/>
              <a:t>01/10/2018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F40-6BB4-4E86-8EF7-7CEB2DB8035C}" type="datetimeFigureOut">
              <a:rPr lang="pt-BR" smtClean="0"/>
              <a:pPr/>
              <a:t>01/10/2018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F40-6BB4-4E86-8EF7-7CEB2DB8035C}" type="datetimeFigureOut">
              <a:rPr lang="pt-BR" smtClean="0"/>
              <a:pPr/>
              <a:t>01/10/2018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B51F40-6BB4-4E86-8EF7-7CEB2DB8035C}" type="datetimeFigureOut">
              <a:rPr lang="pt-BR" smtClean="0"/>
              <a:pPr/>
              <a:t>01/10/2018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F40-6BB4-4E86-8EF7-7CEB2DB8035C}" type="datetimeFigureOut">
              <a:rPr lang="pt-BR" smtClean="0"/>
              <a:pPr/>
              <a:t>01/10/2018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0B51F40-6BB4-4E86-8EF7-7CEB2DB8035C}" type="datetimeFigureOut">
              <a:rPr lang="pt-BR" smtClean="0"/>
              <a:pPr/>
              <a:t>01/10/2018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B51F40-6BB4-4E86-8EF7-7CEB2DB8035C}" type="datetimeFigureOut">
              <a:rPr lang="pt-BR" smtClean="0"/>
              <a:pPr/>
              <a:t>01/10/2018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0B51F40-6BB4-4E86-8EF7-7CEB2DB8035C}" type="datetimeFigureOut">
              <a:rPr lang="pt-BR" smtClean="0"/>
              <a:pPr/>
              <a:t>01/10/2018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C6A0B48-1B97-40C8-809A-8A7AC1E40E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Sistemas Embarcados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Marlon Prudente Oliveira de Moraes</a:t>
            </a:r>
          </a:p>
          <a:p>
            <a:r>
              <a:rPr lang="pt-BR" dirty="0" smtClean="0"/>
              <a:t>Mateus de Oliveira Santos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Desenvolvimento do </a:t>
            </a:r>
            <a:r>
              <a:rPr lang="pt-BR" dirty="0" err="1" smtClean="0"/>
              <a:t>River</a:t>
            </a:r>
            <a:r>
              <a:rPr lang="pt-BR" dirty="0" smtClean="0"/>
              <a:t> </a:t>
            </a:r>
            <a:r>
              <a:rPr lang="pt-BR" dirty="0" err="1" smtClean="0"/>
              <a:t>Raid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5122" name="Picture 2" descr="Resultado de imagem para river rai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259362"/>
            <a:ext cx="6715172" cy="4360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r>
              <a:rPr lang="pt-BR" dirty="0" smtClean="0"/>
              <a:t>Solução Projetada</a:t>
            </a:r>
            <a:endParaRPr lang="pt-BR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142984"/>
            <a:ext cx="7397536" cy="5257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</a:t>
            </a:r>
            <a:r>
              <a:rPr lang="pt-BR" dirty="0" err="1" smtClean="0"/>
              <a:t>Gantt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7776864" cy="517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Threads e </a:t>
            </a:r>
            <a:r>
              <a:rPr lang="pt-BR" dirty="0" err="1" smtClean="0"/>
              <a:t>Mutex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Thread de tiro;</a:t>
            </a:r>
          </a:p>
          <a:p>
            <a:r>
              <a:rPr lang="pt-BR" dirty="0" smtClean="0"/>
              <a:t>Thread do veículo do jogador;</a:t>
            </a:r>
          </a:p>
          <a:p>
            <a:r>
              <a:rPr lang="pt-BR" dirty="0" smtClean="0"/>
              <a:t>Thread dos obstáculos</a:t>
            </a:r>
          </a:p>
          <a:p>
            <a:r>
              <a:rPr lang="pt-BR" dirty="0" smtClean="0"/>
              <a:t>Thread de gerencia do trajeto</a:t>
            </a:r>
          </a:p>
          <a:p>
            <a:r>
              <a:rPr lang="pt-BR" dirty="0" smtClean="0"/>
              <a:t>Thread do painel de instrumentos</a:t>
            </a:r>
          </a:p>
          <a:p>
            <a:r>
              <a:rPr lang="pt-BR" dirty="0" err="1" smtClean="0"/>
              <a:t>Mutex</a:t>
            </a:r>
            <a:r>
              <a:rPr lang="pt-BR" dirty="0" smtClean="0"/>
              <a:t> para Display </a:t>
            </a:r>
          </a:p>
          <a:p>
            <a:r>
              <a:rPr lang="pt-BR" dirty="0" err="1" smtClean="0"/>
              <a:t>Mutex</a:t>
            </a:r>
            <a:r>
              <a:rPr lang="pt-BR" dirty="0" smtClean="0"/>
              <a:t> para painel de instrumentos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Dificuldades encontradas e soluções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Rastro da nave</a:t>
            </a:r>
          </a:p>
          <a:p>
            <a:r>
              <a:rPr lang="pt-BR" dirty="0" smtClean="0"/>
              <a:t>Tiro da nave</a:t>
            </a:r>
          </a:p>
          <a:p>
            <a:r>
              <a:rPr lang="pt-BR" dirty="0" smtClean="0"/>
              <a:t>Construção do cenário, nave, obstáculos e ponte</a:t>
            </a:r>
          </a:p>
          <a:p>
            <a:r>
              <a:rPr lang="pt-BR" dirty="0" smtClean="0"/>
              <a:t>Velocidade de fluidez do jogo</a:t>
            </a:r>
          </a:p>
          <a:p>
            <a:r>
              <a:rPr lang="pt-BR" dirty="0" smtClean="0"/>
              <a:t>Pontuação </a:t>
            </a:r>
          </a:p>
          <a:p>
            <a:r>
              <a:rPr lang="pt-BR" dirty="0" smtClean="0"/>
              <a:t>Consumo de combustível 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850</TotalTime>
  <Words>86</Words>
  <Application>Microsoft Office PowerPoint</Application>
  <PresentationFormat>Apresentação na tela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Balcão Envidraçado</vt:lpstr>
      <vt:lpstr>Sistemas Embarcados</vt:lpstr>
      <vt:lpstr>Apresentação do problema</vt:lpstr>
      <vt:lpstr>Solução Projetada</vt:lpstr>
      <vt:lpstr>Diagrama de Gantt</vt:lpstr>
      <vt:lpstr>Threads e Mutex</vt:lpstr>
      <vt:lpstr>Dificuldades encontradas e soluções</vt:lpstr>
      <vt:lpstr>Conclusão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Embarcados</dc:title>
  <dc:creator>Mat</dc:creator>
  <cp:lastModifiedBy>Mat</cp:lastModifiedBy>
  <cp:revision>41</cp:revision>
  <dcterms:created xsi:type="dcterms:W3CDTF">2018-09-08T15:33:01Z</dcterms:created>
  <dcterms:modified xsi:type="dcterms:W3CDTF">2018-10-01T12:12:59Z</dcterms:modified>
</cp:coreProperties>
</file>