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6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E700DB3-DBF0-4086-B675-117E7A9610B8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estag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847" y="3212976"/>
            <a:ext cx="215855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1196752"/>
            <a:ext cx="6192688" cy="1828090"/>
          </a:xfrm>
        </p:spPr>
        <p:txBody>
          <a:bodyPr/>
          <a:lstStyle/>
          <a:p>
            <a:r>
              <a:rPr lang="pt-BR" dirty="0" smtClean="0"/>
              <a:t>Estágio Supervisionado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7200" y="3212976"/>
            <a:ext cx="6013152" cy="23762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000" b="1" dirty="0" smtClean="0">
                <a:solidFill>
                  <a:schemeClr val="tx1"/>
                </a:solidFill>
              </a:rPr>
              <a:t>Aluno</a:t>
            </a:r>
            <a:r>
              <a:rPr lang="pt-BR" sz="2000" dirty="0" smtClean="0">
                <a:solidFill>
                  <a:schemeClr val="tx1"/>
                </a:solidFill>
              </a:rPr>
              <a:t>: Marlon de Lima Castro</a:t>
            </a:r>
          </a:p>
          <a:p>
            <a:pPr algn="l"/>
            <a:r>
              <a:rPr lang="pt-BR" sz="2000" b="1" dirty="0" smtClean="0">
                <a:solidFill>
                  <a:schemeClr val="tx1"/>
                </a:solidFill>
              </a:rPr>
              <a:t>Período:</a:t>
            </a:r>
            <a:r>
              <a:rPr lang="pt-BR" sz="2000" dirty="0" smtClean="0">
                <a:solidFill>
                  <a:schemeClr val="tx1"/>
                </a:solidFill>
              </a:rPr>
              <a:t> 10/10/2018 a 10/04/2019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10º Período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Engenharia da Computação</a:t>
            </a:r>
            <a:endParaRPr lang="pt-BR" sz="2000" dirty="0">
              <a:solidFill>
                <a:schemeClr val="tx1"/>
              </a:solidFill>
            </a:endParaRPr>
          </a:p>
          <a:p>
            <a:pPr algn="l"/>
            <a:r>
              <a:rPr lang="pt-BR" sz="2000" b="1" dirty="0" smtClean="0">
                <a:solidFill>
                  <a:schemeClr val="tx1"/>
                </a:solidFill>
              </a:rPr>
              <a:t>Órgão:</a:t>
            </a:r>
            <a:r>
              <a:rPr lang="pt-BR" sz="2000" dirty="0" smtClean="0">
                <a:solidFill>
                  <a:schemeClr val="tx1"/>
                </a:solidFill>
              </a:rPr>
              <a:t> Secretaria de Defesa Social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Gerência de Tecnologia da Informação</a:t>
            </a:r>
          </a:p>
          <a:p>
            <a:pPr algn="l"/>
            <a:r>
              <a:rPr lang="pt-BR" sz="2000" b="1" dirty="0" smtClean="0">
                <a:solidFill>
                  <a:schemeClr val="tx1"/>
                </a:solidFill>
              </a:rPr>
              <a:t>Supervisor: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Ten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Cel</a:t>
            </a:r>
            <a:r>
              <a:rPr lang="pt-BR" sz="2000" dirty="0" smtClean="0">
                <a:solidFill>
                  <a:schemeClr val="tx1"/>
                </a:solidFill>
              </a:rPr>
              <a:t> Policarpo de Freitas Ribeiro Neto</a:t>
            </a:r>
          </a:p>
          <a:p>
            <a:pPr algn="l"/>
            <a:r>
              <a:rPr lang="pt-BR" sz="2000" b="1" dirty="0" smtClean="0">
                <a:solidFill>
                  <a:schemeClr val="tx1"/>
                </a:solidFill>
              </a:rPr>
              <a:t>Orientador:</a:t>
            </a:r>
            <a:r>
              <a:rPr lang="pt-BR" sz="2000" dirty="0" smtClean="0">
                <a:solidFill>
                  <a:schemeClr val="tx1"/>
                </a:solidFill>
              </a:rPr>
              <a:t> Prof. Dr. Daniel Augusto Ribeiro Chaves</a:t>
            </a:r>
          </a:p>
        </p:txBody>
      </p:sp>
    </p:spTree>
    <p:extLst>
      <p:ext uri="{BB962C8B-B14F-4D97-AF65-F5344CB8AC3E}">
        <p14:creationId xmlns:p14="http://schemas.microsoft.com/office/powerpoint/2010/main" val="29502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SAD deu um passo...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1700808"/>
            <a:ext cx="6196405" cy="3603812"/>
          </a:xfrm>
        </p:spPr>
        <p:txBody>
          <a:bodyPr/>
          <a:lstStyle/>
          <a:p>
            <a:r>
              <a:rPr lang="pt-BR" dirty="0" smtClean="0"/>
              <a:t>Criou uma planilha do Excel.</a:t>
            </a:r>
          </a:p>
          <a:p>
            <a:r>
              <a:rPr lang="pt-BR" dirty="0" smtClean="0"/>
              <a:t>Podemos consultar, inserir itens, etc..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t="11524" r="7540" b="16601"/>
          <a:stretch/>
        </p:blipFill>
        <p:spPr bwMode="auto">
          <a:xfrm>
            <a:off x="755576" y="2657776"/>
            <a:ext cx="7632848" cy="360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5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SAD deu um passo...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1700808"/>
            <a:ext cx="6196405" cy="3603812"/>
          </a:xfrm>
        </p:spPr>
        <p:txBody>
          <a:bodyPr/>
          <a:lstStyle/>
          <a:p>
            <a:r>
              <a:rPr lang="pt-BR" dirty="0" smtClean="0"/>
              <a:t>Criou uma planilha do Excel.</a:t>
            </a:r>
          </a:p>
          <a:p>
            <a:r>
              <a:rPr lang="pt-BR" dirty="0" smtClean="0"/>
              <a:t>Podemos consultar, inserir itens, etc..</a:t>
            </a:r>
          </a:p>
          <a:p>
            <a:r>
              <a:rPr lang="pt-BR" dirty="0" smtClean="0"/>
              <a:t>Contém alguns tipos de relatórios.</a:t>
            </a:r>
            <a:endParaRPr lang="pt-BR" dirty="0"/>
          </a:p>
        </p:txBody>
      </p:sp>
      <p:pic>
        <p:nvPicPr>
          <p:cNvPr id="9218" name="Picture 2" descr="Resultado de imagem para relatÃ³rio imag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34323"/>
            <a:ext cx="2353923" cy="25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ultado de imagem para relatÃ³rio imag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Resultado de imagem para relatÃ³rio imag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0" descr="Resultado de imagem para relatÃ³rio image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15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SAD deu um passo...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1700808"/>
            <a:ext cx="6196405" cy="3603812"/>
          </a:xfrm>
        </p:spPr>
        <p:txBody>
          <a:bodyPr/>
          <a:lstStyle/>
          <a:p>
            <a:r>
              <a:rPr lang="pt-BR" dirty="0" smtClean="0"/>
              <a:t>Criou uma planilha do Excel.</a:t>
            </a:r>
          </a:p>
          <a:p>
            <a:r>
              <a:rPr lang="pt-BR" dirty="0" smtClean="0"/>
              <a:t>Podemos consultar, inserir itens, etc..</a:t>
            </a:r>
          </a:p>
          <a:p>
            <a:r>
              <a:rPr lang="pt-BR" dirty="0" smtClean="0"/>
              <a:t>Contém alguns tipos de relatórios.</a:t>
            </a:r>
            <a:endParaRPr lang="pt-BR" dirty="0"/>
          </a:p>
        </p:txBody>
      </p:sp>
      <p:pic>
        <p:nvPicPr>
          <p:cNvPr id="9218" name="Picture 2" descr="Resultado de imagem para relatÃ³rio imag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34323"/>
            <a:ext cx="2353923" cy="25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m para relatÃ³rio ima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84655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ultado de imagem para relatÃ³rio imag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Resultado de imagem para relatÃ³rio imag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0" descr="Resultado de imagem para relatÃ³rio image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042572" y="5616903"/>
            <a:ext cx="23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Inventário anual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SAD deu um passo...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1700808"/>
            <a:ext cx="6196405" cy="3603812"/>
          </a:xfrm>
        </p:spPr>
        <p:txBody>
          <a:bodyPr/>
          <a:lstStyle/>
          <a:p>
            <a:r>
              <a:rPr lang="pt-BR" dirty="0" smtClean="0"/>
              <a:t>Criou uma planilha do Excel.</a:t>
            </a:r>
          </a:p>
          <a:p>
            <a:r>
              <a:rPr lang="pt-BR" dirty="0" smtClean="0"/>
              <a:t>Podemos consultar, inserir itens, etc..</a:t>
            </a:r>
          </a:p>
          <a:p>
            <a:r>
              <a:rPr lang="pt-BR" dirty="0" smtClean="0"/>
              <a:t>Contém alguns tipos de relatórios.</a:t>
            </a:r>
            <a:endParaRPr lang="pt-BR" dirty="0"/>
          </a:p>
        </p:txBody>
      </p:sp>
      <p:pic>
        <p:nvPicPr>
          <p:cNvPr id="9218" name="Picture 2" descr="Resultado de imagem para relatÃ³rio imag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34323"/>
            <a:ext cx="2353923" cy="25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m para relatÃ³rio ima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84655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ultado de imagem para relatÃ³rio imag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Resultado de imagem para relatÃ³rio imag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0" descr="Resultado de imagem para relatÃ³rio image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02787"/>
            <a:ext cx="23812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042572" y="5616903"/>
            <a:ext cx="23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Inventário anual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376668" y="5626851"/>
            <a:ext cx="136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Contábil</a:t>
            </a:r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1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existem detalhes...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 err="1" smtClean="0"/>
              <a:t>OMEs</a:t>
            </a:r>
            <a:r>
              <a:rPr lang="pt-BR" dirty="0" smtClean="0"/>
              <a:t> (Organizações Militares) </a:t>
            </a:r>
          </a:p>
          <a:p>
            <a:pPr marL="0" indent="0">
              <a:buNone/>
            </a:pPr>
            <a:r>
              <a:rPr lang="pt-BR" dirty="0" smtClean="0"/>
              <a:t>não possuem Licenças do Office.</a:t>
            </a:r>
            <a:endParaRPr lang="pt-BR" dirty="0"/>
          </a:p>
        </p:txBody>
      </p:sp>
      <p:sp>
        <p:nvSpPr>
          <p:cNvPr id="4" name="AutoShape 2" descr="Resultado de imagem para e agora 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24027"/>
          <a:stretch/>
        </p:blipFill>
        <p:spPr bwMode="auto">
          <a:xfrm>
            <a:off x="6300192" y="1726663"/>
            <a:ext cx="2054060" cy="226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8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existem detalhes...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 err="1" smtClean="0"/>
              <a:t>OMEs</a:t>
            </a:r>
            <a:r>
              <a:rPr lang="pt-BR" dirty="0" smtClean="0"/>
              <a:t> (Organizações Militares) </a:t>
            </a:r>
          </a:p>
          <a:p>
            <a:pPr marL="0" indent="0">
              <a:buNone/>
            </a:pPr>
            <a:r>
              <a:rPr lang="pt-BR" dirty="0" smtClean="0"/>
              <a:t>não possuem Licenças do Office.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7200" dirty="0" smtClean="0"/>
              <a:t>Solução</a:t>
            </a:r>
            <a:endParaRPr lang="pt-BR" sz="7200" dirty="0"/>
          </a:p>
        </p:txBody>
      </p:sp>
      <p:sp>
        <p:nvSpPr>
          <p:cNvPr id="4" name="AutoShape 2" descr="Resultado de imagem para e agora 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24027"/>
          <a:stretch/>
        </p:blipFill>
        <p:spPr bwMode="auto">
          <a:xfrm>
            <a:off x="6300192" y="1726663"/>
            <a:ext cx="2054060" cy="226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5" r="7783"/>
          <a:stretch/>
        </p:blipFill>
        <p:spPr bwMode="auto">
          <a:xfrm>
            <a:off x="4735772" y="3920107"/>
            <a:ext cx="1528549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67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Minha ideia pessoal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Conhecimento;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391946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63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Minha ideia pessoal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Conhecimento;</a:t>
            </a:r>
          </a:p>
          <a:p>
            <a:r>
              <a:rPr lang="pt-BR" dirty="0" smtClean="0"/>
              <a:t>Ideia;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391946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Resultado de imagem para ide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21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Estágio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/>
          <a:lstStyle/>
          <a:p>
            <a:r>
              <a:rPr lang="pt-BR" dirty="0" smtClean="0"/>
              <a:t>Contato com Tenente Coronel Policarpo.</a:t>
            </a:r>
          </a:p>
          <a:p>
            <a:r>
              <a:rPr lang="pt-BR" dirty="0" smtClean="0"/>
              <a:t>Pois não tinha possibilidade de fazer em outra lugar sem atrasar o curso.</a:t>
            </a:r>
          </a:p>
          <a:p>
            <a:r>
              <a:rPr lang="pt-BR" dirty="0" smtClean="0"/>
              <a:t>Onde: SDS no setor GTI </a:t>
            </a:r>
          </a:p>
          <a:p>
            <a:r>
              <a:rPr lang="pt-BR" dirty="0" smtClean="0"/>
              <a:t>Quando: de </a:t>
            </a:r>
            <a:r>
              <a:rPr lang="pt-BR" dirty="0" err="1" smtClean="0"/>
              <a:t>seg</a:t>
            </a:r>
            <a:r>
              <a:rPr lang="pt-BR" dirty="0" smtClean="0"/>
              <a:t> a sex com a mesma flexibilidade de horários.</a:t>
            </a:r>
          </a:p>
          <a:p>
            <a:r>
              <a:rPr lang="pt-BR" dirty="0" smtClean="0"/>
              <a:t>A intensão dele é formar equipe de Desenvolvedores;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4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965245" cy="895323"/>
          </a:xfrm>
        </p:spPr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6048672" cy="4677011"/>
          </a:xfrm>
        </p:spPr>
      </p:pic>
    </p:spTree>
    <p:extLst>
      <p:ext uri="{BB962C8B-B14F-4D97-AF65-F5344CB8AC3E}">
        <p14:creationId xmlns:p14="http://schemas.microsoft.com/office/powerpoint/2010/main" val="4770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mim... ???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Policial Militar (Soldado) desde 10 de agosto de 2010.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Há aproximadamente 3 anos trabalhando no setor de Patrimônio;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9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Físico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arquivo.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49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de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48" y="569379"/>
            <a:ext cx="2533700" cy="170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4053041" cy="1202485"/>
          </a:xfrm>
        </p:spPr>
        <p:txBody>
          <a:bodyPr/>
          <a:lstStyle/>
          <a:p>
            <a:r>
              <a:rPr lang="pt-BR" dirty="0" smtClean="0"/>
              <a:t>Ideia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2420887"/>
            <a:ext cx="6196405" cy="3302181"/>
          </a:xfrm>
        </p:spPr>
        <p:txBody>
          <a:bodyPr/>
          <a:lstStyle/>
          <a:p>
            <a:r>
              <a:rPr lang="pt-BR" dirty="0" smtClean="0"/>
              <a:t>O Objetivo principal é desenvolver um Sistema de Controle de Patrimônio;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Ou ao menos iniciasse um Projeto para este fim;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1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Motivo da ideia...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anos já dá pra perceber os problemas que atrapalhavam o serviço (citar):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3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Motivo da ideia...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anos já dá pra perceber os problemas que atrapalhavam o serviço (citar):</a:t>
            </a:r>
          </a:p>
          <a:p>
            <a:r>
              <a:rPr lang="pt-BR" sz="2000" b="1" u="sng" dirty="0" smtClean="0"/>
              <a:t>Papeis e mais papeis;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88944"/>
            <a:ext cx="4032448" cy="268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3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Motivo da ideia...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anos já dá pra perceber os problemas que atrapalhavam o serviço (citar):</a:t>
            </a:r>
          </a:p>
          <a:p>
            <a:r>
              <a:rPr lang="pt-BR" sz="2000" b="1" u="sng" dirty="0" smtClean="0"/>
              <a:t>Papeis e mais papeis;</a:t>
            </a:r>
          </a:p>
          <a:p>
            <a:r>
              <a:rPr lang="pt-BR" sz="2000" b="1" u="sng" dirty="0" smtClean="0"/>
              <a:t>Processos não seguidos corretamente;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8" name="Picture 2" descr="Gerenciar processos Ã© importante para as empresas? Por qu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17031"/>
            <a:ext cx="3456384" cy="227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Motivo da ideia...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anos já dá pra perceber os problemas que atrapalhavam o serviço (citar):</a:t>
            </a:r>
          </a:p>
          <a:p>
            <a:r>
              <a:rPr lang="pt-BR" sz="2000" b="1" u="sng" dirty="0" smtClean="0"/>
              <a:t>Papeis e mais papeis;</a:t>
            </a:r>
          </a:p>
          <a:p>
            <a:r>
              <a:rPr lang="pt-BR" sz="2000" b="1" u="sng" dirty="0" smtClean="0"/>
              <a:t>Processos não seguidos corretamente;</a:t>
            </a:r>
          </a:p>
          <a:p>
            <a:r>
              <a:rPr lang="pt-BR" sz="2000" b="1" u="sng" dirty="0" smtClean="0"/>
              <a:t>A PM se baseia nos procedimentos da SAD, mas não segue à risca;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63137"/>
            <a:ext cx="5734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7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SAD deu um passo...</a:t>
            </a:r>
            <a:endParaRPr lang="pt-BR" dirty="0"/>
          </a:p>
        </p:txBody>
      </p:sp>
      <p:pic>
        <p:nvPicPr>
          <p:cNvPr id="6148" name="Picture 4" descr="Resultado de imagem para andar fig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2514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89" y="1700808"/>
            <a:ext cx="881782" cy="88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SAD deu um passo...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1700808"/>
            <a:ext cx="6196405" cy="3603812"/>
          </a:xfrm>
        </p:spPr>
        <p:txBody>
          <a:bodyPr/>
          <a:lstStyle/>
          <a:p>
            <a:r>
              <a:rPr lang="pt-BR" dirty="0" smtClean="0"/>
              <a:t>Criou uma planilha do Excel.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t="22069" r="19071" b="23242"/>
          <a:stretch/>
        </p:blipFill>
        <p:spPr bwMode="auto">
          <a:xfrm>
            <a:off x="767919" y="2420888"/>
            <a:ext cx="7632848" cy="379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9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111</TotalTime>
  <Words>437</Words>
  <Application>Microsoft Office PowerPoint</Application>
  <PresentationFormat>Apresentação na tela (4:3)</PresentationFormat>
  <Paragraphs>76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Pino</vt:lpstr>
      <vt:lpstr>Estágio Supervisionado</vt:lpstr>
      <vt:lpstr>Sobre mim... ???</vt:lpstr>
      <vt:lpstr>Ideia ?</vt:lpstr>
      <vt:lpstr>Motivo da ideia...</vt:lpstr>
      <vt:lpstr>Motivo da ideia...</vt:lpstr>
      <vt:lpstr>Motivo da ideia...</vt:lpstr>
      <vt:lpstr>Motivo da ideia...</vt:lpstr>
      <vt:lpstr>A SAD deu um passo...</vt:lpstr>
      <vt:lpstr>A SAD deu um passo...</vt:lpstr>
      <vt:lpstr>A SAD deu um passo...</vt:lpstr>
      <vt:lpstr>A SAD deu um passo...</vt:lpstr>
      <vt:lpstr>A SAD deu um passo...</vt:lpstr>
      <vt:lpstr>A SAD deu um passo...</vt:lpstr>
      <vt:lpstr>Mas existem detalhes...</vt:lpstr>
      <vt:lpstr>Mas existem detalhes...</vt:lpstr>
      <vt:lpstr>Minha ideia pessoal</vt:lpstr>
      <vt:lpstr>Minha ideia pessoal</vt:lpstr>
      <vt:lpstr>O Estágio</vt:lpstr>
      <vt:lpstr>Modelo Lógico</vt:lpstr>
      <vt:lpstr>Modelo Físico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Estágio Supervisionado</dc:title>
  <dc:creator>Marlon</dc:creator>
  <cp:lastModifiedBy>Marlon</cp:lastModifiedBy>
  <cp:revision>37</cp:revision>
  <dcterms:created xsi:type="dcterms:W3CDTF">2019-05-27T21:55:52Z</dcterms:created>
  <dcterms:modified xsi:type="dcterms:W3CDTF">2019-05-28T02:29:01Z</dcterms:modified>
</cp:coreProperties>
</file>