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256" r:id="rId2"/>
    <p:sldId id="314" r:id="rId3"/>
    <p:sldId id="335" r:id="rId4"/>
    <p:sldId id="336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16" r:id="rId16"/>
    <p:sldId id="315" r:id="rId17"/>
    <p:sldId id="306" r:id="rId18"/>
    <p:sldId id="352" r:id="rId19"/>
    <p:sldId id="353" r:id="rId20"/>
    <p:sldId id="354" r:id="rId21"/>
    <p:sldId id="259" r:id="rId22"/>
    <p:sldId id="339" r:id="rId23"/>
    <p:sldId id="340" r:id="rId24"/>
    <p:sldId id="341" r:id="rId25"/>
    <p:sldId id="342" r:id="rId26"/>
    <p:sldId id="274" r:id="rId27"/>
    <p:sldId id="334" r:id="rId28"/>
    <p:sldId id="350" r:id="rId29"/>
    <p:sldId id="351" r:id="rId30"/>
    <p:sldId id="331" r:id="rId31"/>
    <p:sldId id="332" r:id="rId32"/>
    <p:sldId id="333" r:id="rId33"/>
    <p:sldId id="307" r:id="rId34"/>
    <p:sldId id="303" r:id="rId35"/>
    <p:sldId id="317" r:id="rId36"/>
    <p:sldId id="318" r:id="rId37"/>
    <p:sldId id="319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05" r:id="rId46"/>
    <p:sldId id="294" r:id="rId47"/>
    <p:sldId id="355" r:id="rId48"/>
    <p:sldId id="356" r:id="rId49"/>
    <p:sldId id="357" r:id="rId50"/>
    <p:sldId id="358" r:id="rId51"/>
    <p:sldId id="359" r:id="rId52"/>
    <p:sldId id="360" r:id="rId53"/>
    <p:sldId id="295" r:id="rId54"/>
    <p:sldId id="313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17/12/2019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17/12/2019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17/12/2019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17/12/2019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17/12/2019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17/12/2019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2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12355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Dezembro de 2019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ctr"/>
            <a:r>
              <a:rPr lang="pt-BR" sz="3600" dirty="0"/>
              <a:t>Boletim de ocorrência </a:t>
            </a:r>
            <a:r>
              <a:rPr lang="pt-BR" sz="3600" dirty="0" smtClean="0"/>
              <a:t>(</a:t>
            </a:r>
            <a:r>
              <a:rPr lang="pt-BR" sz="3600" dirty="0"/>
              <a:t>em papel)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" y="2204951"/>
            <a:ext cx="10075025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2 </a:t>
            </a:r>
            <a:r>
              <a:rPr lang="pt-BR" sz="2400" dirty="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24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2 </a:t>
            </a:r>
            <a:r>
              <a:rPr lang="pt-BR" sz="2400" dirty="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1200" dirty="0" smtClean="0"/>
          </a:p>
          <a:p>
            <a:pPr indent="-342900"/>
            <a:r>
              <a:rPr lang="pt-BR" sz="2400" dirty="0" smtClean="0"/>
              <a:t>Há falhas nos dados devido ao processo manual de transferência.</a:t>
            </a:r>
          </a:p>
          <a:p>
            <a:pPr indent="-342900"/>
            <a:endParaRPr lang="pt-BR" sz="24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2 </a:t>
            </a:r>
            <a:r>
              <a:rPr lang="pt-BR" sz="2400" dirty="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falhas nos dados devido ao processo manual de transferência.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um grande volume de dados mas há grande dificuldade para extrair resultados estatísticos e conhecimento sobre a atuação da corporação (apesar de ser rico não é possível explorar).</a:t>
            </a:r>
            <a:endParaRPr lang="pt-BR" sz="5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200" dirty="0" smtClean="0"/>
              <a:t>Disponibilizar </a:t>
            </a:r>
            <a:r>
              <a:rPr lang="pt-BR" sz="2200" dirty="0"/>
              <a:t>um </a:t>
            </a:r>
            <a:r>
              <a:rPr lang="pt-BR" sz="2200" dirty="0" err="1"/>
              <a:t>App</a:t>
            </a:r>
            <a:r>
              <a:rPr lang="pt-BR" sz="2200" dirty="0"/>
              <a:t> para todos os Policiais Militares de Pernambuco;</a:t>
            </a:r>
          </a:p>
          <a:p>
            <a:pPr lvl="1" algn="just"/>
            <a:endParaRPr lang="pt-BR" sz="2200" dirty="0" smtClean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200" dirty="0" smtClean="0"/>
              <a:t>Disponibilizar </a:t>
            </a:r>
            <a:r>
              <a:rPr lang="pt-BR" sz="2200" dirty="0"/>
              <a:t>um </a:t>
            </a:r>
            <a:r>
              <a:rPr lang="pt-BR" sz="2200" dirty="0" err="1"/>
              <a:t>App</a:t>
            </a:r>
            <a:r>
              <a:rPr lang="pt-BR" sz="2200" dirty="0"/>
              <a:t> para todos os Policiais Militares de Pernambuco;</a:t>
            </a:r>
          </a:p>
          <a:p>
            <a:pPr lvl="1" algn="just"/>
            <a:endParaRPr lang="pt-BR" sz="2200" dirty="0" smtClean="0"/>
          </a:p>
          <a:p>
            <a:pPr lvl="1" algn="just"/>
            <a:r>
              <a:rPr lang="pt-BR" sz="2200" dirty="0" smtClean="0"/>
              <a:t>Garantir dados estruturados que facilitem a geração de relatórios estatísticos e a tomada de decisão no setor de segurança publica;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200" dirty="0" smtClean="0"/>
              <a:t>Disponibilizar </a:t>
            </a:r>
            <a:r>
              <a:rPr lang="pt-BR" sz="2200" dirty="0"/>
              <a:t>um </a:t>
            </a:r>
            <a:r>
              <a:rPr lang="pt-BR" sz="2200" dirty="0" err="1"/>
              <a:t>App</a:t>
            </a:r>
            <a:r>
              <a:rPr lang="pt-BR" sz="2200" dirty="0"/>
              <a:t> para todos os Policiais Militares de Pernambuco;</a:t>
            </a:r>
          </a:p>
          <a:p>
            <a:pPr lvl="1" algn="just"/>
            <a:endParaRPr lang="pt-BR" sz="2200" dirty="0" smtClean="0"/>
          </a:p>
          <a:p>
            <a:pPr lvl="1" algn="just"/>
            <a:r>
              <a:rPr lang="pt-BR" sz="2200" dirty="0" smtClean="0"/>
              <a:t>Garantir dados estruturados que facilitem a geração de relatórios estatísticos e a tomada de decisão no setor de segurança publica;</a:t>
            </a:r>
          </a:p>
          <a:p>
            <a:pPr lvl="1" algn="just"/>
            <a:endParaRPr lang="pt-BR" sz="2200" dirty="0" smtClean="0"/>
          </a:p>
          <a:p>
            <a:pPr lvl="1" algn="just"/>
            <a:r>
              <a:rPr lang="pt-BR" sz="2200" dirty="0" smtClean="0"/>
              <a:t>Dispensar efetivo policial alocado em tarefa manual de preenchimento de planilhas; </a:t>
            </a:r>
          </a:p>
          <a:p>
            <a:pPr lvl="1" algn="just"/>
            <a:endParaRPr lang="pt-BR" dirty="0" smtClean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dirty="0" smtClean="0"/>
              <a:t>Disponibilizar </a:t>
            </a:r>
            <a:r>
              <a:rPr lang="pt-BR" dirty="0"/>
              <a:t>um </a:t>
            </a:r>
            <a:r>
              <a:rPr lang="pt-BR" dirty="0" err="1"/>
              <a:t>App</a:t>
            </a:r>
            <a:r>
              <a:rPr lang="pt-BR" dirty="0"/>
              <a:t> para todos os Policiais Militares de Pernambuco;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dados estruturados que facilitem a geração de relatórios estatísticos e a tomada de decisão no setor de segurança publica;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Dispensar efetivo policial alocado em tarefa manual de preenchimento de planilhas; 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o armazenamento dos dados em servidores confiáveis.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3" algn="just"/>
            <a:r>
              <a:rPr lang="pt-BR" i="1" dirty="0" smtClean="0"/>
              <a:t>Legalidade na assinatura. </a:t>
            </a:r>
            <a:r>
              <a:rPr lang="pt-BR" i="1" dirty="0" err="1" smtClean="0"/>
              <a:t>Art</a:t>
            </a:r>
            <a:r>
              <a:rPr lang="pt-BR" i="1" dirty="0" smtClean="0"/>
              <a:t> 10º, Lei 45.157.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3" algn="just"/>
            <a:r>
              <a:rPr lang="pt-BR" i="1" dirty="0" smtClean="0"/>
              <a:t>Legalidade na assinatura. </a:t>
            </a:r>
            <a:r>
              <a:rPr lang="pt-BR" i="1" dirty="0" err="1" smtClean="0"/>
              <a:t>Art</a:t>
            </a:r>
            <a:r>
              <a:rPr lang="pt-BR" i="1" dirty="0" smtClean="0"/>
              <a:t> 10º, Lei 45.157.</a:t>
            </a:r>
          </a:p>
          <a:p>
            <a:pPr lvl="2" algn="just"/>
            <a:r>
              <a:rPr lang="pt-BR" dirty="0" smtClean="0"/>
              <a:t>Recebimento </a:t>
            </a:r>
            <a:r>
              <a:rPr lang="pt-BR" dirty="0"/>
              <a:t>dos dados gerais da ocorrência direto do Software do </a:t>
            </a:r>
            <a:r>
              <a:rPr lang="pt-BR" dirty="0" smtClean="0"/>
              <a:t>CIODS;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3" algn="just"/>
            <a:r>
              <a:rPr lang="pt-BR" i="1" dirty="0" smtClean="0"/>
              <a:t>Legalidade na assinatura. </a:t>
            </a:r>
            <a:r>
              <a:rPr lang="pt-BR" i="1" dirty="0" err="1" smtClean="0"/>
              <a:t>Art</a:t>
            </a:r>
            <a:r>
              <a:rPr lang="pt-BR" i="1" dirty="0" smtClean="0"/>
              <a:t> 10º, Lei 45.157.</a:t>
            </a:r>
          </a:p>
          <a:p>
            <a:pPr lvl="2" algn="just"/>
            <a:r>
              <a:rPr lang="pt-BR" dirty="0" smtClean="0"/>
              <a:t>Recebimento </a:t>
            </a:r>
            <a:r>
              <a:rPr lang="pt-BR" dirty="0"/>
              <a:t>dos dados gerais da ocorrência direto do Software do </a:t>
            </a:r>
            <a:r>
              <a:rPr lang="pt-BR" dirty="0" smtClean="0"/>
              <a:t>CIODS;</a:t>
            </a:r>
          </a:p>
          <a:p>
            <a:pPr lvl="2" algn="just"/>
            <a:r>
              <a:rPr lang="pt-BR" dirty="0" smtClean="0"/>
              <a:t>Interligação </a:t>
            </a:r>
            <a:r>
              <a:rPr lang="pt-BR" dirty="0"/>
              <a:t>com sistemas da policia </a:t>
            </a:r>
            <a:r>
              <a:rPr lang="pt-BR" dirty="0" smtClean="0"/>
              <a:t>civil.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pPr lvl="1"/>
            <a:endParaRPr lang="pt-BR" sz="2600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Estórias do usuário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3" name="Estrela de 8 pontas 2"/>
          <p:cNvSpPr/>
          <p:nvPr/>
        </p:nvSpPr>
        <p:spPr>
          <a:xfrm>
            <a:off x="7924118" y="5308473"/>
            <a:ext cx="1727200" cy="1524000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75% concluído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70058" y="1146691"/>
            <a:ext cx="3672114" cy="3976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Registrar dados do BO: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gerais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Envolvidos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Modus operandi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Objeto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Veículo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complementares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Responsáveis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Demais funcionalidades: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Lista de </a:t>
            </a:r>
            <a:r>
              <a:rPr lang="pt-BR" sz="1600" dirty="0" err="1" smtClean="0">
                <a:solidFill>
                  <a:schemeClr val="tx1"/>
                </a:solidFill>
              </a:rPr>
              <a:t>BOs</a:t>
            </a:r>
            <a:endParaRPr lang="pt-B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Exibir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Assinar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Enviar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Validar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Exportar BO para PDF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0" y="1284706"/>
            <a:ext cx="6030006" cy="551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Cronograma de </a:t>
            </a:r>
            <a:r>
              <a:rPr lang="pt-BR" sz="4000" dirty="0"/>
              <a:t>E</a:t>
            </a:r>
            <a:r>
              <a:rPr lang="pt-BR" sz="4000" dirty="0" smtClean="0"/>
              <a:t>ntrega</a:t>
            </a:r>
            <a:br>
              <a:rPr lang="pt-BR" sz="4000" dirty="0" smtClean="0"/>
            </a:br>
            <a:r>
              <a:rPr lang="pt-BR" sz="4000" dirty="0" smtClean="0"/>
              <a:t>Etapa 1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Em setembro realizamos a concepção do projeto – entendimento de negócio;</a:t>
            </a:r>
          </a:p>
          <a:p>
            <a:r>
              <a:rPr lang="pt-BR" dirty="0" smtClean="0"/>
              <a:t>Em outubro foi iniciado a execução do projeto – implementação;</a:t>
            </a:r>
          </a:p>
          <a:p>
            <a:r>
              <a:rPr lang="pt-BR" dirty="0" smtClean="0"/>
              <a:t>Prazo de execução de 5 meses.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5"/>
          <a:stretch/>
        </p:blipFill>
        <p:spPr bwMode="auto">
          <a:xfrm>
            <a:off x="1569741" y="1586367"/>
            <a:ext cx="7760007" cy="215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Demonstração do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7" name="Espaço Reservado para Conteúdo 6" descr="1 - logi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117" y="1600200"/>
            <a:ext cx="275896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pPr lvl="1"/>
            <a:endParaRPr lang="pt-BR" sz="2600" b="1" dirty="0" smtClean="0"/>
          </a:p>
          <a:p>
            <a:r>
              <a:rPr lang="pt-BR" sz="2800" dirty="0" smtClean="0"/>
              <a:t>Boletim de ocorrência tradicional (em papel)</a:t>
            </a:r>
          </a:p>
          <a:p>
            <a:pPr lvl="1"/>
            <a:r>
              <a:rPr lang="pt-BR" sz="2600" dirty="0" smtClean="0"/>
              <a:t>Como funciona 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Economiza efetivo policial para outras atividades;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Economiza efetivo policial para outras atividades;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Volume maior de ocorrências analisadas;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Economiza efetivo policial para outras atividades;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Volume maior de ocorrências analisadas;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Para o Policial Militar,  elimina a necessidade de guardar os seus </a:t>
            </a:r>
            <a:r>
              <a:rPr lang="pt-BR" dirty="0" err="1" smtClean="0"/>
              <a:t>BOs</a:t>
            </a:r>
            <a:r>
              <a:rPr lang="pt-BR" dirty="0" smtClean="0"/>
              <a:t> em pastas na sua residência.</a:t>
            </a:r>
            <a:endParaRPr lang="pt-B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consultas para o público em geral;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consultas para o público em geral;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o </a:t>
            </a:r>
            <a:r>
              <a:rPr lang="pt-BR" sz="2000" dirty="0" err="1" smtClean="0"/>
              <a:t>App</a:t>
            </a:r>
            <a:r>
              <a:rPr lang="pt-BR" sz="2000" dirty="0" smtClean="0"/>
              <a:t> na Google play e Apple </a:t>
            </a:r>
            <a:r>
              <a:rPr lang="pt-BR" sz="2000" dirty="0" err="1" smtClean="0"/>
              <a:t>store</a:t>
            </a:r>
            <a:r>
              <a:rPr lang="pt-BR" sz="2000" dirty="0" smtClean="0"/>
              <a:t>;</a:t>
            </a:r>
          </a:p>
          <a:p>
            <a:pPr lvl="2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consultas para o público em geral;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o </a:t>
            </a:r>
            <a:r>
              <a:rPr lang="pt-BR" sz="2000" dirty="0" err="1" smtClean="0"/>
              <a:t>App</a:t>
            </a:r>
            <a:r>
              <a:rPr lang="pt-BR" sz="2000" dirty="0" smtClean="0"/>
              <a:t> na Google play e Apple </a:t>
            </a:r>
            <a:r>
              <a:rPr lang="pt-BR" sz="2000" dirty="0" err="1" smtClean="0"/>
              <a:t>store</a:t>
            </a:r>
            <a:r>
              <a:rPr lang="pt-BR" sz="2000" dirty="0" smtClean="0"/>
              <a:t>;</a:t>
            </a:r>
          </a:p>
          <a:p>
            <a:pPr lvl="2"/>
            <a:endParaRPr lang="pt-BR" sz="1600" dirty="0" smtClean="0"/>
          </a:p>
          <a:p>
            <a:r>
              <a:rPr lang="pt-BR" sz="2000" dirty="0" smtClean="0"/>
              <a:t>Selecionar batalhão inicial para testes e uso do </a:t>
            </a:r>
            <a:r>
              <a:rPr lang="pt-BR" sz="2000" dirty="0" err="1" smtClean="0"/>
              <a:t>App</a:t>
            </a:r>
            <a:r>
              <a:rPr lang="pt-BR" sz="2000" dirty="0" smtClean="0"/>
              <a:t> (projeto piloto).</a:t>
            </a:r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152579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Dezembro de 2019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1412</TotalTime>
  <Words>1693</Words>
  <Application>Microsoft Office PowerPoint</Application>
  <PresentationFormat>Personalizar</PresentationFormat>
  <Paragraphs>272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Adjacência</vt:lpstr>
      <vt:lpstr>APLICATIVO PARA REALIZAÇÃO DE BOLETINS DE OCORRÊNCIAS POLICIAIS</vt:lpstr>
      <vt:lpstr>Motivação</vt:lpstr>
      <vt:lpstr>Motivação</vt:lpstr>
      <vt:lpstr>Motivação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Boletim de ocorrência (em papel)</vt:lpstr>
      <vt:lpstr>Caracterização do problema</vt:lpstr>
      <vt:lpstr>Caracterização do problema</vt:lpstr>
      <vt:lpstr>Caracterização do problema</vt:lpstr>
      <vt:lpstr>Caracterização do problema</vt:lpstr>
      <vt:lpstr>Objetivos</vt:lpstr>
      <vt:lpstr>Objetivos</vt:lpstr>
      <vt:lpstr>Objetivos</vt:lpstr>
      <vt:lpstr>Objetivos</vt:lpstr>
      <vt:lpstr>Objetivos</vt:lpstr>
      <vt:lpstr>Proposta: Implementar o App em duas etapas</vt:lpstr>
      <vt:lpstr>Proposta: Implementar o App em duas etapas</vt:lpstr>
      <vt:lpstr>Proposta: Implementar o App em duas etapas</vt:lpstr>
      <vt:lpstr>Proposta: Implementar o App em duas etapas</vt:lpstr>
      <vt:lpstr>Fluxo de ocorrência usando o aplicativo</vt:lpstr>
      <vt:lpstr>Fluxo de ocorrência usando o aplicativo</vt:lpstr>
      <vt:lpstr>Fluxo de ocorrência usando o aplicativo</vt:lpstr>
      <vt:lpstr>Fluxo de ocorrência usando o aplicativo</vt:lpstr>
      <vt:lpstr>Arquitetura</vt:lpstr>
      <vt:lpstr>Estórias do usuário</vt:lpstr>
      <vt:lpstr>Cronograma de Entrega Etapa 1</vt:lpstr>
      <vt:lpstr>Demonstração do App</vt:lpstr>
      <vt:lpstr>Considerações</vt:lpstr>
      <vt:lpstr>Considerações</vt:lpstr>
      <vt:lpstr>Considerações</vt:lpstr>
      <vt:lpstr>Considerações</vt:lpstr>
      <vt:lpstr>Considerações</vt:lpstr>
      <vt:lpstr>Considerações</vt:lpstr>
      <vt:lpstr>Considerações</vt:lpstr>
      <vt:lpstr>Considerações</vt:lpstr>
      <vt:lpstr>Trabalhos Futuros  Etapa 2</vt:lpstr>
      <vt:lpstr>Trabalhos Futuros  Etapa 2</vt:lpstr>
      <vt:lpstr>Trabalhos Futuros  Etapa 2</vt:lpstr>
      <vt:lpstr>Trabalhos Futuros  Etapa 2</vt:lpstr>
      <vt:lpstr>Trabalhos Futuros  Etapa 2</vt:lpstr>
      <vt:lpstr>Trabalhos Futuros  Etapa 2</vt:lpstr>
      <vt:lpstr>Trabalhos Futuros  Etapa 2</vt:lpstr>
      <vt:lpstr>Apresentação do PowerPoint</vt:lpstr>
      <vt:lpstr>APLICATIVO PARA REALIZAÇÃO DE BOLETINS DE OCORRÊNCIAS POLICIAIS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252</cp:revision>
  <dcterms:created xsi:type="dcterms:W3CDTF">2015-07-17T21:25:15Z</dcterms:created>
  <dcterms:modified xsi:type="dcterms:W3CDTF">2019-12-17T19:03:47Z</dcterms:modified>
</cp:coreProperties>
</file>