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314" r:id="rId3"/>
    <p:sldId id="316" r:id="rId4"/>
    <p:sldId id="315" r:id="rId5"/>
    <p:sldId id="306" r:id="rId6"/>
    <p:sldId id="259" r:id="rId7"/>
    <p:sldId id="274" r:id="rId8"/>
    <p:sldId id="307" r:id="rId9"/>
    <p:sldId id="303" r:id="rId10"/>
    <p:sldId id="317" r:id="rId11"/>
    <p:sldId id="318" r:id="rId12"/>
    <p:sldId id="319" r:id="rId13"/>
    <p:sldId id="305" r:id="rId14"/>
    <p:sldId id="294" r:id="rId15"/>
    <p:sldId id="295" r:id="rId16"/>
    <p:sldId id="31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 autoAdjust="0"/>
    <p:restoredTop sz="94630" autoAdjust="0"/>
  </p:normalViewPr>
  <p:slideViewPr>
    <p:cSldViewPr snapToGrid="0">
      <p:cViewPr>
        <p:scale>
          <a:sx n="66" d="100"/>
          <a:sy n="66" d="100"/>
        </p:scale>
        <p:origin x="-636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8117-2BFA-4AA4-80F1-4EA246DAF033}" type="datetimeFigureOut">
              <a:rPr lang="pt-BR" smtClean="0"/>
              <a:pPr/>
              <a:t>17/12/2019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76384-C794-440F-BB0A-FC7B255550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71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4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4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F0F8-D682-4E87-83AA-67CD3977EE44}" type="datetime1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68B7-2DF7-41DF-B5D0-4EF1D68E9ADA}" type="datetime1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C23-BDD9-4F60-BB4C-401BE9A1B3B7}" type="datetime1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7C2B-F1AD-4D73-8F96-A4F76B7BB2A7}" type="datetime1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34AC-D8AE-4F76-A06C-588FB0CF0D8A}" type="datetime1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FEB9-335B-4E1E-8425-0BD7AA41122E}" type="datetime1">
              <a:rPr lang="pt-BR" smtClean="0"/>
              <a:t>17/12/2019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063-4DD5-4095-AD58-142430E22B2E}" type="datetime1">
              <a:rPr lang="pt-BR" smtClean="0"/>
              <a:t>17/12/2019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413-D4DC-4DF0-A703-70D692EE30B0}" type="datetime1">
              <a:rPr lang="pt-BR" smtClean="0"/>
              <a:t>17/12/2019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42D0-DA8C-43CE-BA77-665D93CAC064}" type="datetime1">
              <a:rPr lang="pt-BR" smtClean="0"/>
              <a:t>17/12/2019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0A9A-B89F-4D32-A950-2CF6DA7A243E}" type="datetime1">
              <a:rPr lang="pt-BR" smtClean="0"/>
              <a:t>17/12/2019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094-E8B0-4283-A6AD-FFFC696780D6}" type="datetime1">
              <a:rPr lang="pt-BR" smtClean="0"/>
              <a:t>17/12/2019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FE2B48-EC0E-45DF-8CB1-8E2EAFFC15AC}" type="datetime1">
              <a:rPr lang="pt-BR" smtClean="0"/>
              <a:t>17/12/2019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206" y="1146972"/>
            <a:ext cx="9144000" cy="2251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dirty="0"/>
              <a:t>APLICATIVO PARA REALIZAÇÃO DE BOLETINS DE OCORRÊNCIAS POLICIAIS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428345"/>
            <a:ext cx="10730429" cy="914400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Marlon de Lima Castro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Orientadora: </a:t>
            </a:r>
            <a:r>
              <a:rPr lang="pt-BR" sz="2800" dirty="0" err="1" smtClean="0">
                <a:ea typeface="Verdana" pitchFamily="34" charset="0"/>
                <a:cs typeface="Verdana" pitchFamily="34" charset="0"/>
              </a:rPr>
              <a:t>Profª</a:t>
            </a:r>
            <a:r>
              <a:rPr lang="pt-BR" sz="2800" dirty="0" smtClean="0">
                <a:ea typeface="Verdana" pitchFamily="34" charset="0"/>
                <a:cs typeface="Verdana" pitchFamily="34" charset="0"/>
              </a:rPr>
              <a:t>. Dra. Eliane Maria Loiola 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Dezembro de 2019</a:t>
            </a:r>
            <a:endParaRPr lang="pt-BR" sz="28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27" y="3493830"/>
            <a:ext cx="1750985" cy="2030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Estórias do usuário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sp>
        <p:nvSpPr>
          <p:cNvPr id="3" name="Estrela de 8 pontas 2"/>
          <p:cNvSpPr/>
          <p:nvPr/>
        </p:nvSpPr>
        <p:spPr>
          <a:xfrm>
            <a:off x="7924118" y="5308473"/>
            <a:ext cx="1727200" cy="1524000"/>
          </a:xfrm>
          <a:prstGeom prst="star8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75% concluído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70058" y="1146691"/>
            <a:ext cx="3672114" cy="3976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Registrar dados do BO: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Dados gerais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Envolvidos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Modus operandi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Objeto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Veículo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Dados complementares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Responsáveis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Demais funcionalidades: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Lista de </a:t>
            </a:r>
            <a:r>
              <a:rPr lang="pt-BR" sz="1600" dirty="0" err="1" smtClean="0">
                <a:solidFill>
                  <a:schemeClr val="tx1"/>
                </a:solidFill>
              </a:rPr>
              <a:t>BOs</a:t>
            </a:r>
            <a:endParaRPr lang="pt-BR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Exibir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Assinar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Enviar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Validar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Exportar BO para PDF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0" y="1284706"/>
            <a:ext cx="6030006" cy="551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6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Cronograma de </a:t>
            </a:r>
            <a:r>
              <a:rPr lang="pt-BR" sz="4000" dirty="0"/>
              <a:t>E</a:t>
            </a:r>
            <a:r>
              <a:rPr lang="pt-BR" sz="4000" dirty="0" smtClean="0"/>
              <a:t>ntrega</a:t>
            </a:r>
            <a:br>
              <a:rPr lang="pt-BR" sz="4000" dirty="0" smtClean="0"/>
            </a:br>
            <a:r>
              <a:rPr lang="pt-BR" sz="4000" dirty="0" smtClean="0"/>
              <a:t>Etapa 1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Em setembro realizamos a concepção do projeto – entendimento de negócio;</a:t>
            </a:r>
          </a:p>
          <a:p>
            <a:r>
              <a:rPr lang="pt-BR" dirty="0" smtClean="0"/>
              <a:t>Em outubro foi iniciado a execução do projeto – implementação;</a:t>
            </a:r>
          </a:p>
          <a:p>
            <a:r>
              <a:rPr lang="pt-BR" dirty="0" smtClean="0"/>
              <a:t>Prazo de execução de 5 meses.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5"/>
          <a:stretch/>
        </p:blipFill>
        <p:spPr bwMode="auto">
          <a:xfrm>
            <a:off x="1569741" y="1586367"/>
            <a:ext cx="7760007" cy="215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3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Demonstração do </a:t>
            </a:r>
            <a:r>
              <a:rPr lang="pt-BR" dirty="0" err="1" smtClean="0"/>
              <a:t>App</a:t>
            </a:r>
            <a:endParaRPr lang="pt-BR" dirty="0"/>
          </a:p>
        </p:txBody>
      </p:sp>
      <p:pic>
        <p:nvPicPr>
          <p:cNvPr id="7" name="Espaço Reservado para Conteúdo 6" descr="1 - logi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117" y="1600200"/>
            <a:ext cx="2758965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</a:t>
            </a:r>
            <a:r>
              <a:rPr lang="pt-BR" dirty="0"/>
              <a:t>os mesmos campos que o BO tradicional (questões legais); 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</a:t>
            </a:r>
            <a:r>
              <a:rPr lang="pt-BR" dirty="0"/>
              <a:t>treinamento árduo;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Desenvolvido </a:t>
            </a:r>
            <a:r>
              <a:rPr lang="pt-BR" dirty="0"/>
              <a:t>utilizando ferramentas simples e de código aberto.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/>
              <a:t>Dispensa o uso de papeis;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/>
              <a:t>Economiza efetivo policial para outras atividades;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/>
              <a:t>Volume maior de ocorrências analisadas;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/>
              <a:t>Para o Policial Militar,  elimina a necessidade de guardar os seus </a:t>
            </a:r>
            <a:r>
              <a:rPr lang="pt-BR" dirty="0" err="1"/>
              <a:t>BOs</a:t>
            </a:r>
            <a:r>
              <a:rPr lang="pt-BR" dirty="0"/>
              <a:t> em </a:t>
            </a:r>
            <a:r>
              <a:rPr lang="pt-BR" dirty="0" smtClean="0"/>
              <a:t>pastas </a:t>
            </a:r>
            <a:r>
              <a:rPr lang="pt-BR" dirty="0"/>
              <a:t>na sua residência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400" dirty="0" smtClean="0"/>
              <a:t>Implementação de autenticação via SEI (sistema eletrônico de informações) do Governo do Estado de Pernambuco;</a:t>
            </a:r>
          </a:p>
          <a:p>
            <a:pPr lvl="2" algn="just"/>
            <a:endParaRPr lang="pt-BR" dirty="0" smtClean="0"/>
          </a:p>
          <a:p>
            <a:pPr lvl="0" algn="just"/>
            <a:r>
              <a:rPr lang="pt-BR" sz="2400" dirty="0" smtClean="0"/>
              <a:t>Recebimento dos dados gerais da ocorrência direto do Software do CIODS;</a:t>
            </a:r>
          </a:p>
          <a:p>
            <a:pPr lvl="2" algn="just"/>
            <a:endParaRPr lang="pt-BR" dirty="0" smtClean="0"/>
          </a:p>
          <a:p>
            <a:pPr lvl="0" algn="just"/>
            <a:r>
              <a:rPr lang="pt-BR" sz="2400" dirty="0" smtClean="0"/>
              <a:t>Interligação com sistemas da policia civil;</a:t>
            </a:r>
          </a:p>
          <a:p>
            <a:pPr lvl="2" algn="just"/>
            <a:endParaRPr lang="pt-BR" dirty="0" smtClean="0"/>
          </a:p>
          <a:p>
            <a:pPr lvl="0" algn="just"/>
            <a:r>
              <a:rPr lang="pt-BR" sz="2400" dirty="0" smtClean="0"/>
              <a:t>Disponibilizar consultas para o público em geral;</a:t>
            </a:r>
          </a:p>
          <a:p>
            <a:pPr lvl="2" algn="just"/>
            <a:endParaRPr lang="pt-BR" dirty="0" smtClean="0"/>
          </a:p>
          <a:p>
            <a:pPr lvl="0" algn="just"/>
            <a:r>
              <a:rPr lang="pt-BR" sz="2400" dirty="0" smtClean="0"/>
              <a:t>Disponibilizar o </a:t>
            </a:r>
            <a:r>
              <a:rPr lang="pt-BR" sz="2400" dirty="0" err="1" smtClean="0"/>
              <a:t>App</a:t>
            </a:r>
            <a:r>
              <a:rPr lang="pt-BR" sz="2400" dirty="0" smtClean="0"/>
              <a:t> na Google play e Apple </a:t>
            </a:r>
            <a:r>
              <a:rPr lang="pt-BR" sz="2400" dirty="0" err="1" smtClean="0"/>
              <a:t>store</a:t>
            </a:r>
            <a:r>
              <a:rPr lang="pt-BR" sz="2400" dirty="0" smtClean="0"/>
              <a:t>;</a:t>
            </a:r>
          </a:p>
          <a:p>
            <a:pPr lvl="2"/>
            <a:endParaRPr lang="pt-BR" dirty="0" smtClean="0"/>
          </a:p>
          <a:p>
            <a:r>
              <a:rPr lang="pt-BR" sz="2400" dirty="0" smtClean="0"/>
              <a:t>Selecionar </a:t>
            </a:r>
            <a:r>
              <a:rPr lang="pt-BR" sz="2400" dirty="0"/>
              <a:t>batalhão inicial para testes e uso do </a:t>
            </a:r>
            <a:r>
              <a:rPr lang="pt-BR" sz="2400" dirty="0" err="1"/>
              <a:t>App</a:t>
            </a:r>
            <a:r>
              <a:rPr lang="pt-BR" sz="2400" dirty="0"/>
              <a:t> (projeto piloto</a:t>
            </a:r>
            <a:r>
              <a:rPr lang="pt-BR" sz="2400" dirty="0" smtClean="0"/>
              <a:t>).</a:t>
            </a:r>
            <a:endParaRPr lang="pt-BR" sz="2400" dirty="0"/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800" dirty="0" smtClean="0"/>
              <a:t>Obrigado!</a:t>
            </a:r>
            <a:endParaRPr lang="pt-BR" sz="4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206" y="1146972"/>
            <a:ext cx="9144000" cy="2251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dirty="0"/>
              <a:t>APLICATIVO PARA REALIZAÇÃO DE BOLETINS DE OCORRÊNCIAS POLICIAIS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486401"/>
            <a:ext cx="10730429" cy="914400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Marlon de Lima Castro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Orientadora: </a:t>
            </a:r>
            <a:r>
              <a:rPr lang="pt-BR" sz="2800" dirty="0" err="1" smtClean="0">
                <a:ea typeface="Verdana" pitchFamily="34" charset="0"/>
                <a:cs typeface="Verdana" pitchFamily="34" charset="0"/>
              </a:rPr>
              <a:t>Profª</a:t>
            </a:r>
            <a:r>
              <a:rPr lang="pt-BR" sz="2800" dirty="0" smtClean="0">
                <a:ea typeface="Verdana" pitchFamily="34" charset="0"/>
                <a:cs typeface="Verdana" pitchFamily="34" charset="0"/>
              </a:rPr>
              <a:t>. Dra. Eliane Maria Loiola </a:t>
            </a:r>
            <a:endParaRPr lang="pt-BR" sz="28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27" y="3493830"/>
            <a:ext cx="1750985" cy="2030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514" y="463323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03396"/>
            <a:ext cx="10160000" cy="48006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Polícia Militar de Pernambuco</a:t>
            </a:r>
          </a:p>
          <a:p>
            <a:pPr lvl="1"/>
            <a:r>
              <a:rPr lang="pt-BR" sz="2600" dirty="0" smtClean="0"/>
              <a:t>Como age ?</a:t>
            </a:r>
          </a:p>
          <a:p>
            <a:pPr lvl="1"/>
            <a:endParaRPr lang="pt-BR" sz="2600" dirty="0" smtClean="0"/>
          </a:p>
          <a:p>
            <a:r>
              <a:rPr lang="pt-BR" sz="2800" dirty="0" smtClean="0"/>
              <a:t>Existem ocorrências que não vão à delegacias ?</a:t>
            </a:r>
          </a:p>
          <a:p>
            <a:pPr lvl="1"/>
            <a:r>
              <a:rPr lang="pt-BR" sz="2600" b="1" dirty="0" smtClean="0"/>
              <a:t>Sim</a:t>
            </a:r>
          </a:p>
          <a:p>
            <a:pPr lvl="1"/>
            <a:endParaRPr lang="pt-BR" sz="2600" b="1" dirty="0" smtClean="0"/>
          </a:p>
          <a:p>
            <a:r>
              <a:rPr lang="pt-BR" sz="2800" dirty="0" smtClean="0"/>
              <a:t>Boletim de ocorrência tradicional (em papel)</a:t>
            </a:r>
          </a:p>
          <a:p>
            <a:pPr lvl="1"/>
            <a:r>
              <a:rPr lang="pt-BR" sz="2600" dirty="0" smtClean="0"/>
              <a:t>Como funciona 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85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5337995"/>
            <a:ext cx="1400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464" y="3286203"/>
            <a:ext cx="1476376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97" y="1217775"/>
            <a:ext cx="1071563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69" y="5363165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eta para cima 29"/>
          <p:cNvSpPr/>
          <p:nvPr/>
        </p:nvSpPr>
        <p:spPr>
          <a:xfrm>
            <a:off x="9681527" y="4356108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cima 30"/>
          <p:cNvSpPr/>
          <p:nvPr/>
        </p:nvSpPr>
        <p:spPr>
          <a:xfrm>
            <a:off x="9650445" y="2300060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>
            <a:off x="8064424" y="567844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>
            <a:off x="6751339" y="4708444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9341213" y="296215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Quartel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137568" y="50140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Validado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  <p:pic>
        <p:nvPicPr>
          <p:cNvPr id="1026" name="Picture 2" descr="Resultado de imagem para preso icon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20" y="3689221"/>
            <a:ext cx="955394" cy="9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7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 algn="ctr"/>
            <a:r>
              <a:rPr lang="pt-BR" sz="3600" dirty="0"/>
              <a:t>Boletim de ocorrência </a:t>
            </a:r>
            <a:r>
              <a:rPr lang="pt-BR" sz="3600" dirty="0" smtClean="0"/>
              <a:t>(</a:t>
            </a:r>
            <a:r>
              <a:rPr lang="pt-BR" sz="3600" dirty="0"/>
              <a:t>em papel)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7" y="2204951"/>
            <a:ext cx="10075025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9911308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715" y="1624083"/>
            <a:ext cx="10160000" cy="46315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sz="500" dirty="0"/>
          </a:p>
          <a:p>
            <a:pPr indent="-342900"/>
            <a:r>
              <a:rPr lang="pt-BR" sz="2400" dirty="0" smtClean="0"/>
              <a:t>Todas as ocorrências no âmbito da corporação são armazenadas em </a:t>
            </a:r>
            <a:r>
              <a:rPr lang="pt-BR" sz="2400" dirty="0"/>
              <a:t>papel, </a:t>
            </a:r>
            <a:r>
              <a:rPr lang="pt-BR" sz="2400" dirty="0" smtClean="0"/>
              <a:t>que ocupam </a:t>
            </a:r>
            <a:r>
              <a:rPr lang="pt-BR" sz="2400" dirty="0"/>
              <a:t>muito espaço </a:t>
            </a:r>
            <a:r>
              <a:rPr lang="pt-BR" sz="2400" dirty="0" smtClean="0"/>
              <a:t>físico.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muito esforço para repassar esses dados para planilhas do Excel. Muitos </a:t>
            </a:r>
            <a:r>
              <a:rPr lang="pt-BR" sz="2400" dirty="0"/>
              <a:t>policiais </a:t>
            </a:r>
            <a:r>
              <a:rPr lang="pt-BR" sz="2400" dirty="0" smtClean="0"/>
              <a:t>são alocados para </a:t>
            </a:r>
            <a:r>
              <a:rPr lang="pt-BR" sz="2400" dirty="0"/>
              <a:t>preencher planilhas com base nos boletins escritos à mão (em média </a:t>
            </a:r>
            <a:r>
              <a:rPr lang="pt-BR" sz="2400"/>
              <a:t>2 </a:t>
            </a:r>
            <a:r>
              <a:rPr lang="pt-BR" sz="2400" smtClean="0"/>
              <a:t>PMs por </a:t>
            </a:r>
            <a:r>
              <a:rPr lang="pt-BR" sz="2400" dirty="0"/>
              <a:t>batalhão</a:t>
            </a:r>
            <a:r>
              <a:rPr lang="pt-BR" sz="2400" dirty="0" smtClean="0"/>
              <a:t>).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falhas nos dados devido ao processo manual de transferência.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um grande volume de dados mas há grande dificuldade para extrair resultados estatísticos e conhecimento sobre a atuação da corporação (apesar de ser rico não é possível explorar).</a:t>
            </a:r>
            <a:endParaRPr lang="pt-BR" sz="500" dirty="0" smtClean="0"/>
          </a:p>
          <a:p>
            <a:pPr indent="-342900"/>
            <a:endParaRPr lang="pt-BR" sz="5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113487" cy="1352152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Propor um aplicativo para armazenar dados de </a:t>
            </a:r>
            <a:r>
              <a:rPr lang="pt-BR" sz="2600" b="1" dirty="0" smtClean="0"/>
              <a:t>TODAS</a:t>
            </a:r>
            <a:r>
              <a:rPr lang="pt-BR" sz="2600" dirty="0" smtClean="0"/>
              <a:t> as ocorrências policiais inclusive as que não têm condução às delegacias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objetiv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38" y="1382678"/>
            <a:ext cx="2362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761999" y="2975429"/>
            <a:ext cx="10181772" cy="3345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BR" dirty="0" smtClean="0"/>
              <a:t>Disponibilizar </a:t>
            </a:r>
            <a:r>
              <a:rPr lang="pt-BR" dirty="0"/>
              <a:t>um </a:t>
            </a:r>
            <a:r>
              <a:rPr lang="pt-BR" dirty="0" err="1"/>
              <a:t>App</a:t>
            </a:r>
            <a:r>
              <a:rPr lang="pt-BR" dirty="0"/>
              <a:t> para todos os Policiais Militares de Pernambuco;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Garantir dados estruturados que facilitem a geração de relatórios estatísticos e a tomada de decisão no setor de segurança publica;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Dispensar efetivo policial alocado em tarefa manual de preenchimento de planilhas; 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Garantir o armazenamento dos dados em servidores confiáveis.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632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/>
              <a:t>Proposta: Implementar o </a:t>
            </a:r>
            <a:r>
              <a:rPr lang="pt-BR" sz="4000" dirty="0" err="1" smtClean="0"/>
              <a:t>App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em </a:t>
            </a:r>
            <a:r>
              <a:rPr lang="pt-BR" sz="4000" dirty="0"/>
              <a:t>duas </a:t>
            </a:r>
            <a:r>
              <a:rPr lang="pt-BR" sz="4000" dirty="0" smtClean="0"/>
              <a:t>etapas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636001" cy="459028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1ª. Etapa: funcionalidades que não dependem de recursos da corporação ou do Governo do Estado de Pernambuco (Escopo do TCC – prazo 5 meses).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2ª</a:t>
            </a:r>
            <a:r>
              <a:rPr lang="pt-BR" dirty="0"/>
              <a:t>. Etapa: </a:t>
            </a:r>
            <a:r>
              <a:rPr lang="pt-BR" dirty="0" smtClean="0"/>
              <a:t>Integração (Não faz </a:t>
            </a:r>
            <a:r>
              <a:rPr lang="pt-BR" dirty="0"/>
              <a:t>parte do </a:t>
            </a:r>
            <a:r>
              <a:rPr lang="pt-BR" dirty="0" smtClean="0"/>
              <a:t>escopo do TCC).</a:t>
            </a:r>
            <a:endParaRPr lang="pt-BR" dirty="0"/>
          </a:p>
          <a:p>
            <a:pPr lvl="2" algn="just"/>
            <a:r>
              <a:rPr lang="pt-BR" dirty="0" smtClean="0"/>
              <a:t>Implementação </a:t>
            </a:r>
            <a:r>
              <a:rPr lang="pt-BR" dirty="0"/>
              <a:t>de autenticação via SEI (sistema eletrônico de informações) do Governo do Estado de </a:t>
            </a:r>
            <a:r>
              <a:rPr lang="pt-BR" dirty="0" smtClean="0"/>
              <a:t>Pernambuco;</a:t>
            </a:r>
          </a:p>
          <a:p>
            <a:pPr lvl="2" algn="just"/>
            <a:r>
              <a:rPr lang="pt-BR" dirty="0" smtClean="0"/>
              <a:t>Recebimento </a:t>
            </a:r>
            <a:r>
              <a:rPr lang="pt-BR" dirty="0"/>
              <a:t>dos dados gerais da ocorrência direto do Software do </a:t>
            </a:r>
            <a:r>
              <a:rPr lang="pt-BR" dirty="0" smtClean="0"/>
              <a:t>CIODS;</a:t>
            </a:r>
          </a:p>
          <a:p>
            <a:pPr lvl="2" algn="just"/>
            <a:r>
              <a:rPr lang="pt-BR" dirty="0" smtClean="0"/>
              <a:t>Interligação </a:t>
            </a:r>
            <a:r>
              <a:rPr lang="pt-BR" dirty="0"/>
              <a:t>com sistemas da policia </a:t>
            </a:r>
            <a:r>
              <a:rPr lang="pt-BR" dirty="0" smtClean="0"/>
              <a:t>civil.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proposta ic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330" y="13984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4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Fluxo de ocorrência usando o aplicativo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3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734756" y="254388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588" y="5419370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Seta para a direita 31"/>
          <p:cNvSpPr/>
          <p:nvPr/>
        </p:nvSpPr>
        <p:spPr>
          <a:xfrm>
            <a:off x="7711446" y="5966245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150491" y="4901029"/>
            <a:ext cx="23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Eletrônico validado</a:t>
            </a:r>
            <a:endParaRPr lang="pt-BR" dirty="0"/>
          </a:p>
        </p:txBody>
      </p:sp>
      <p:pic>
        <p:nvPicPr>
          <p:cNvPr id="6146" name="Picture 2" descr="1 - logi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11" y="5341793"/>
            <a:ext cx="826997" cy="14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Seta para baixo 36"/>
          <p:cNvSpPr/>
          <p:nvPr/>
        </p:nvSpPr>
        <p:spPr>
          <a:xfrm>
            <a:off x="6763912" y="4625710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366" y="12874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098" name="Picture 2" descr="Diagrama da Arquitetura do Sist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t="13150" r="5307"/>
          <a:stretch>
            <a:fillRect/>
          </a:stretch>
        </p:blipFill>
        <p:spPr bwMode="auto">
          <a:xfrm>
            <a:off x="941697" y="1321830"/>
            <a:ext cx="8443429" cy="501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1359</TotalTime>
  <Words>578</Words>
  <Application>Microsoft Office PowerPoint</Application>
  <PresentationFormat>Personalizar</PresentationFormat>
  <Paragraphs>105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Adjacência</vt:lpstr>
      <vt:lpstr>APLICATIVO PARA REALIZAÇÃO DE BOLETINS DE OCORRÊNCIAS POLICIAIS</vt:lpstr>
      <vt:lpstr>Motivação</vt:lpstr>
      <vt:lpstr>Como funciona uma ocorrência atualmente</vt:lpstr>
      <vt:lpstr>Boletim de ocorrência (em papel)</vt:lpstr>
      <vt:lpstr>Caracterização do problema</vt:lpstr>
      <vt:lpstr>Objetivos</vt:lpstr>
      <vt:lpstr>Proposta: Implementar o App em duas etapas</vt:lpstr>
      <vt:lpstr>Fluxo de ocorrência usando o aplicativo</vt:lpstr>
      <vt:lpstr>Arquitetura</vt:lpstr>
      <vt:lpstr>Estórias do usuário</vt:lpstr>
      <vt:lpstr>Cronograma de Entrega Etapa 1</vt:lpstr>
      <vt:lpstr>Demonstração do App</vt:lpstr>
      <vt:lpstr>Considerações</vt:lpstr>
      <vt:lpstr>Trabalhos Futuros  Etapa 2</vt:lpstr>
      <vt:lpstr>Apresentação do PowerPoint</vt:lpstr>
      <vt:lpstr>APLICATIVO PARA REALIZAÇÃO DE BOLETINS DE OCORRÊNCIAS POLICIAIS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APOIO À ESPECIFICAÇÃO DE REQUISITOS NÃO FUNCINAIS</dc:title>
  <dc:creator>Diogo</dc:creator>
  <cp:lastModifiedBy>Marlon</cp:lastModifiedBy>
  <cp:revision>240</cp:revision>
  <dcterms:created xsi:type="dcterms:W3CDTF">2015-07-17T21:25:15Z</dcterms:created>
  <dcterms:modified xsi:type="dcterms:W3CDTF">2019-12-17T19:04:06Z</dcterms:modified>
</cp:coreProperties>
</file>