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515" r:id="rId3"/>
    <p:sldId id="477" r:id="rId4"/>
    <p:sldId id="455" r:id="rId5"/>
    <p:sldId id="499" r:id="rId6"/>
    <p:sldId id="401" r:id="rId7"/>
    <p:sldId id="429" r:id="rId8"/>
    <p:sldId id="459" r:id="rId9"/>
    <p:sldId id="527" r:id="rId10"/>
    <p:sldId id="481" r:id="rId11"/>
    <p:sldId id="528" r:id="rId12"/>
    <p:sldId id="520" r:id="rId13"/>
    <p:sldId id="531" r:id="rId14"/>
    <p:sldId id="530" r:id="rId15"/>
    <p:sldId id="521" r:id="rId16"/>
    <p:sldId id="522" r:id="rId17"/>
    <p:sldId id="525" r:id="rId18"/>
    <p:sldId id="524" r:id="rId19"/>
    <p:sldId id="529" r:id="rId20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1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1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8C4B5-EA1D-41F7-A65A-5F19DB7167DC}" type="doc">
      <dgm:prSet loTypeId="urn:microsoft.com/office/officeart/2005/8/layout/orgChart1" loCatId="hierarchy" qsTypeId="urn:microsoft.com/office/officeart/2005/8/quickstyle/simple3" qsCatId="simple" csTypeId="urn:microsoft.com/office/officeart/2005/8/colors/accent3_1" csCatId="accent3" phldr="1"/>
      <dgm:spPr/>
      <dgm:t>
        <a:bodyPr/>
        <a:lstStyle/>
        <a:p>
          <a:endParaRPr lang="pt-BR"/>
        </a:p>
      </dgm:t>
    </dgm:pt>
    <dgm:pt modelId="{F6C0943A-0389-4722-8C02-B5CDFDD8243D}">
      <dgm:prSet phldrT="[Texto]"/>
      <dgm:spPr/>
      <dgm:t>
        <a:bodyPr/>
        <a:lstStyle/>
        <a:p>
          <a:r>
            <a:rPr lang="pt-BR" b="1" dirty="0"/>
            <a:t>Superintendência</a:t>
          </a:r>
        </a:p>
      </dgm:t>
    </dgm:pt>
    <dgm:pt modelId="{BD726E26-D530-4E10-8245-7B82BFC069E1}" type="parTrans" cxnId="{D95C3EF3-47E5-4C07-947F-8B52BC77A4A1}">
      <dgm:prSet/>
      <dgm:spPr/>
      <dgm:t>
        <a:bodyPr/>
        <a:lstStyle/>
        <a:p>
          <a:endParaRPr lang="pt-BR"/>
        </a:p>
      </dgm:t>
    </dgm:pt>
    <dgm:pt modelId="{4D9999E2-04B5-47A3-BC2D-FC550B905D6F}" type="sibTrans" cxnId="{D95C3EF3-47E5-4C07-947F-8B52BC77A4A1}">
      <dgm:prSet/>
      <dgm:spPr/>
      <dgm:t>
        <a:bodyPr/>
        <a:lstStyle/>
        <a:p>
          <a:endParaRPr lang="pt-BR"/>
        </a:p>
      </dgm:t>
    </dgm:pt>
    <dgm:pt modelId="{AF366EEC-4A9D-4600-BB74-2E7DFB205EBA}">
      <dgm:prSet phldrT="[Texto]"/>
      <dgm:spPr/>
      <dgm:t>
        <a:bodyPr/>
        <a:lstStyle/>
        <a:p>
          <a:r>
            <a:rPr lang="pt-BR" b="1" dirty="0"/>
            <a:t>Coordenação do Núcleo de Ações Judiciais</a:t>
          </a:r>
        </a:p>
      </dgm:t>
    </dgm:pt>
    <dgm:pt modelId="{D4A299E9-8BFB-41AA-81AF-F5698745BA85}" type="parTrans" cxnId="{C125B282-1F10-4E8D-A897-47B2C8604CDF}">
      <dgm:prSet/>
      <dgm:spPr/>
      <dgm:t>
        <a:bodyPr/>
        <a:lstStyle/>
        <a:p>
          <a:endParaRPr lang="pt-BR"/>
        </a:p>
      </dgm:t>
    </dgm:pt>
    <dgm:pt modelId="{79AF157B-026F-4174-9893-A851D611D97A}" type="sibTrans" cxnId="{C125B282-1F10-4E8D-A897-47B2C8604CDF}">
      <dgm:prSet/>
      <dgm:spPr/>
      <dgm:t>
        <a:bodyPr/>
        <a:lstStyle/>
        <a:p>
          <a:endParaRPr lang="pt-BR"/>
        </a:p>
      </dgm:t>
    </dgm:pt>
    <dgm:pt modelId="{82E32EC6-1325-42C3-A627-3DFF19822BEF}">
      <dgm:prSet phldrT="[Texto]"/>
      <dgm:spPr/>
      <dgm:t>
        <a:bodyPr/>
        <a:lstStyle/>
        <a:p>
          <a:r>
            <a:rPr lang="pt-BR" b="1" dirty="0"/>
            <a:t>Coordenação de Compras Judiciais</a:t>
          </a:r>
        </a:p>
      </dgm:t>
    </dgm:pt>
    <dgm:pt modelId="{ECEB80D1-3061-4405-BE06-6D66C8112AFC}" type="parTrans" cxnId="{35AE7DEC-50F1-4D76-B1F8-826C16599C04}">
      <dgm:prSet/>
      <dgm:spPr/>
      <dgm:t>
        <a:bodyPr/>
        <a:lstStyle/>
        <a:p>
          <a:endParaRPr lang="pt-BR"/>
        </a:p>
      </dgm:t>
    </dgm:pt>
    <dgm:pt modelId="{1BC0CD60-8EAE-4ABA-820C-F62FC84B5E02}" type="sibTrans" cxnId="{35AE7DEC-50F1-4D76-B1F8-826C16599C04}">
      <dgm:prSet/>
      <dgm:spPr/>
      <dgm:t>
        <a:bodyPr/>
        <a:lstStyle/>
        <a:p>
          <a:endParaRPr lang="pt-BR"/>
        </a:p>
      </dgm:t>
    </dgm:pt>
    <dgm:pt modelId="{32FAE202-1FF3-4BB2-A6E4-C0450EFF2E21}">
      <dgm:prSet phldrT="[Texto]"/>
      <dgm:spPr/>
      <dgm:t>
        <a:bodyPr/>
        <a:lstStyle/>
        <a:p>
          <a:r>
            <a:rPr lang="pt-BR" b="1" dirty="0"/>
            <a:t>Farmácia de Ações Judiciais</a:t>
          </a:r>
        </a:p>
      </dgm:t>
    </dgm:pt>
    <dgm:pt modelId="{29F43C33-5542-4B51-9AF2-E778148FBCAA}" type="parTrans" cxnId="{018BB87B-8A0C-46F1-ADD3-E196BA548BBB}">
      <dgm:prSet/>
      <dgm:spPr/>
      <dgm:t>
        <a:bodyPr/>
        <a:lstStyle/>
        <a:p>
          <a:endParaRPr lang="pt-BR"/>
        </a:p>
      </dgm:t>
    </dgm:pt>
    <dgm:pt modelId="{950E1A4E-C689-45DE-8F26-482E1E6ACE3D}" type="sibTrans" cxnId="{018BB87B-8A0C-46F1-ADD3-E196BA548BBB}">
      <dgm:prSet/>
      <dgm:spPr/>
      <dgm:t>
        <a:bodyPr/>
        <a:lstStyle/>
        <a:p>
          <a:endParaRPr lang="pt-BR"/>
        </a:p>
      </dgm:t>
    </dgm:pt>
    <dgm:pt modelId="{03D75842-E149-4B94-929D-D5D0A8453405}">
      <dgm:prSet phldrT="[Texto]"/>
      <dgm:spPr/>
      <dgm:t>
        <a:bodyPr/>
        <a:lstStyle/>
        <a:p>
          <a:r>
            <a:rPr lang="pt-BR" b="1" dirty="0"/>
            <a:t>Assessoria</a:t>
          </a:r>
        </a:p>
      </dgm:t>
    </dgm:pt>
    <dgm:pt modelId="{F549ED82-6FD3-4AB4-A3CE-BF46BCCF919A}" type="parTrans" cxnId="{255DBEB5-F839-4090-A5B3-569DEAD84732}">
      <dgm:prSet/>
      <dgm:spPr/>
      <dgm:t>
        <a:bodyPr/>
        <a:lstStyle/>
        <a:p>
          <a:endParaRPr lang="pt-BR"/>
        </a:p>
      </dgm:t>
    </dgm:pt>
    <dgm:pt modelId="{6DEFAA10-267D-4D08-B6AE-EDE8D5FB5857}" type="sibTrans" cxnId="{255DBEB5-F839-4090-A5B3-569DEAD84732}">
      <dgm:prSet/>
      <dgm:spPr/>
      <dgm:t>
        <a:bodyPr/>
        <a:lstStyle/>
        <a:p>
          <a:endParaRPr lang="pt-BR"/>
        </a:p>
      </dgm:t>
    </dgm:pt>
    <dgm:pt modelId="{FB4103DB-CC73-4954-876C-BB5016AA370C}">
      <dgm:prSet phldrT="[Texto]"/>
      <dgm:spPr/>
      <dgm:t>
        <a:bodyPr/>
        <a:lstStyle/>
        <a:p>
          <a:r>
            <a:rPr lang="pt-BR" b="1" dirty="0"/>
            <a:t>Farmácia</a:t>
          </a:r>
        </a:p>
      </dgm:t>
    </dgm:pt>
    <dgm:pt modelId="{7D752A84-A983-4906-8841-52018062585F}" type="parTrans" cxnId="{7D3BBB17-D5F4-44CD-B6A7-EA5634745ECD}">
      <dgm:prSet/>
      <dgm:spPr/>
      <dgm:t>
        <a:bodyPr/>
        <a:lstStyle/>
        <a:p>
          <a:endParaRPr lang="pt-BR"/>
        </a:p>
      </dgm:t>
    </dgm:pt>
    <dgm:pt modelId="{E5858A64-CAA3-4788-8419-4E962166D225}" type="sibTrans" cxnId="{7D3BBB17-D5F4-44CD-B6A7-EA5634745ECD}">
      <dgm:prSet/>
      <dgm:spPr/>
      <dgm:t>
        <a:bodyPr/>
        <a:lstStyle/>
        <a:p>
          <a:endParaRPr lang="pt-BR"/>
        </a:p>
      </dgm:t>
    </dgm:pt>
    <dgm:pt modelId="{787C5861-1470-4704-8F7E-DE18200EFACB}">
      <dgm:prSet phldrT="[Texto]"/>
      <dgm:spPr/>
      <dgm:t>
        <a:bodyPr/>
        <a:lstStyle/>
        <a:p>
          <a:r>
            <a:rPr lang="pt-BR" b="1" dirty="0"/>
            <a:t>Planejamento</a:t>
          </a:r>
        </a:p>
      </dgm:t>
    </dgm:pt>
    <dgm:pt modelId="{A278D38C-CDF3-45E4-ADEB-8D3658B1F222}" type="parTrans" cxnId="{F8D0E116-44A3-4A06-BD4E-A0AB68DE90C6}">
      <dgm:prSet/>
      <dgm:spPr/>
      <dgm:t>
        <a:bodyPr/>
        <a:lstStyle/>
        <a:p>
          <a:endParaRPr lang="pt-BR"/>
        </a:p>
      </dgm:t>
    </dgm:pt>
    <dgm:pt modelId="{31716AD6-128B-474B-A0F1-2D60A83CC69F}" type="sibTrans" cxnId="{F8D0E116-44A3-4A06-BD4E-A0AB68DE90C6}">
      <dgm:prSet/>
      <dgm:spPr/>
      <dgm:t>
        <a:bodyPr/>
        <a:lstStyle/>
        <a:p>
          <a:endParaRPr lang="pt-BR"/>
        </a:p>
      </dgm:t>
    </dgm:pt>
    <dgm:pt modelId="{7FCB6826-A55A-43D4-B36E-04DF5DCC922D}">
      <dgm:prSet phldrT="[Texto]"/>
      <dgm:spPr/>
      <dgm:t>
        <a:bodyPr/>
        <a:lstStyle/>
        <a:p>
          <a:r>
            <a:rPr lang="pt-BR" b="1" dirty="0"/>
            <a:t>Farmácia</a:t>
          </a:r>
        </a:p>
      </dgm:t>
    </dgm:pt>
    <dgm:pt modelId="{46A449CF-013F-46BE-9FE6-F7A5985861E7}" type="parTrans" cxnId="{07ADE631-01AB-46F3-B150-F67B53EFE4DC}">
      <dgm:prSet/>
      <dgm:spPr/>
      <dgm:t>
        <a:bodyPr/>
        <a:lstStyle/>
        <a:p>
          <a:endParaRPr lang="pt-BR"/>
        </a:p>
      </dgm:t>
    </dgm:pt>
    <dgm:pt modelId="{F2ACADC8-ABCD-491C-8204-334CA755E4AE}" type="sibTrans" cxnId="{07ADE631-01AB-46F3-B150-F67B53EFE4DC}">
      <dgm:prSet/>
      <dgm:spPr/>
      <dgm:t>
        <a:bodyPr/>
        <a:lstStyle/>
        <a:p>
          <a:endParaRPr lang="pt-BR"/>
        </a:p>
      </dgm:t>
    </dgm:pt>
    <dgm:pt modelId="{4963AD95-A3CA-4372-9553-E07AB1212B4F}">
      <dgm:prSet phldrT="[Texto]"/>
      <dgm:spPr/>
      <dgm:t>
        <a:bodyPr/>
        <a:lstStyle/>
        <a:p>
          <a:r>
            <a:rPr lang="pt-BR" b="1" dirty="0"/>
            <a:t>Compras</a:t>
          </a:r>
        </a:p>
      </dgm:t>
    </dgm:pt>
    <dgm:pt modelId="{2247FB97-10D0-46C9-8765-4B417469DB61}" type="parTrans" cxnId="{97356CA2-D0C0-44B5-9F05-51EF176FB6A1}">
      <dgm:prSet/>
      <dgm:spPr/>
      <dgm:t>
        <a:bodyPr/>
        <a:lstStyle/>
        <a:p>
          <a:endParaRPr lang="pt-BR"/>
        </a:p>
      </dgm:t>
    </dgm:pt>
    <dgm:pt modelId="{B7B24FB9-A50F-4843-982F-4C3C920DA265}" type="sibTrans" cxnId="{97356CA2-D0C0-44B5-9F05-51EF176FB6A1}">
      <dgm:prSet/>
      <dgm:spPr/>
      <dgm:t>
        <a:bodyPr/>
        <a:lstStyle/>
        <a:p>
          <a:endParaRPr lang="pt-BR"/>
        </a:p>
      </dgm:t>
    </dgm:pt>
    <dgm:pt modelId="{1C164BC7-0BBA-42BE-A49A-8D344B39F6CA}">
      <dgm:prSet phldrT="[Texto]"/>
      <dgm:spPr/>
      <dgm:t>
        <a:bodyPr/>
        <a:lstStyle/>
        <a:p>
          <a:r>
            <a:rPr lang="pt-BR" b="1" dirty="0"/>
            <a:t>Apoio</a:t>
          </a:r>
        </a:p>
      </dgm:t>
    </dgm:pt>
    <dgm:pt modelId="{EEFFA2F7-2235-4ED2-BCA4-AED7171ADBB2}" type="sibTrans" cxnId="{6BDB570F-3D51-4450-9C65-BD36FE6DB8E9}">
      <dgm:prSet/>
      <dgm:spPr/>
      <dgm:t>
        <a:bodyPr/>
        <a:lstStyle/>
        <a:p>
          <a:endParaRPr lang="pt-BR"/>
        </a:p>
      </dgm:t>
    </dgm:pt>
    <dgm:pt modelId="{2A74D622-2C6A-4736-AC99-B0696F539361}" type="parTrans" cxnId="{6BDB570F-3D51-4450-9C65-BD36FE6DB8E9}">
      <dgm:prSet/>
      <dgm:spPr/>
      <dgm:t>
        <a:bodyPr/>
        <a:lstStyle/>
        <a:p>
          <a:endParaRPr lang="pt-BR"/>
        </a:p>
      </dgm:t>
    </dgm:pt>
    <dgm:pt modelId="{991FD82A-6730-42CE-B9AE-B063181157E4}" type="pres">
      <dgm:prSet presAssocID="{2F48C4B5-EA1D-41F7-A65A-5F19DB7167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381E00-34C0-4682-8D5F-CBC1050E62B8}" type="pres">
      <dgm:prSet presAssocID="{F6C0943A-0389-4722-8C02-B5CDFDD8243D}" presName="hierRoot1" presStyleCnt="0">
        <dgm:presLayoutVars>
          <dgm:hierBranch/>
        </dgm:presLayoutVars>
      </dgm:prSet>
      <dgm:spPr/>
    </dgm:pt>
    <dgm:pt modelId="{6C386C69-4C41-44E1-AFEF-D24FB7B80AFE}" type="pres">
      <dgm:prSet presAssocID="{F6C0943A-0389-4722-8C02-B5CDFDD8243D}" presName="rootComposite1" presStyleCnt="0"/>
      <dgm:spPr/>
    </dgm:pt>
    <dgm:pt modelId="{D8A58BDC-2F72-41AC-80EC-382DFC3E854B}" type="pres">
      <dgm:prSet presAssocID="{F6C0943A-0389-4722-8C02-B5CDFDD8243D}" presName="rootText1" presStyleLbl="node0" presStyleIdx="0" presStyleCnt="1" custScaleY="159694">
        <dgm:presLayoutVars>
          <dgm:chPref val="3"/>
        </dgm:presLayoutVars>
      </dgm:prSet>
      <dgm:spPr/>
    </dgm:pt>
    <dgm:pt modelId="{73F98CA7-D4D9-4EE9-8AFD-52D22C39DC30}" type="pres">
      <dgm:prSet presAssocID="{F6C0943A-0389-4722-8C02-B5CDFDD8243D}" presName="rootConnector1" presStyleLbl="node1" presStyleIdx="0" presStyleCnt="0"/>
      <dgm:spPr/>
    </dgm:pt>
    <dgm:pt modelId="{7AED2068-B914-41B7-B0C7-BE12AB85CDC5}" type="pres">
      <dgm:prSet presAssocID="{F6C0943A-0389-4722-8C02-B5CDFDD8243D}" presName="hierChild2" presStyleCnt="0"/>
      <dgm:spPr/>
    </dgm:pt>
    <dgm:pt modelId="{CE0FD180-5874-4C77-B2D2-59114279681D}" type="pres">
      <dgm:prSet presAssocID="{D4A299E9-8BFB-41AA-81AF-F5698745BA85}" presName="Name35" presStyleLbl="parChTrans1D2" presStyleIdx="0" presStyleCnt="3"/>
      <dgm:spPr/>
    </dgm:pt>
    <dgm:pt modelId="{57961253-3ADD-4230-9D17-6E793465944F}" type="pres">
      <dgm:prSet presAssocID="{AF366EEC-4A9D-4600-BB74-2E7DFB205EBA}" presName="hierRoot2" presStyleCnt="0">
        <dgm:presLayoutVars>
          <dgm:hierBranch/>
        </dgm:presLayoutVars>
      </dgm:prSet>
      <dgm:spPr/>
    </dgm:pt>
    <dgm:pt modelId="{C8CA2584-C4A9-4C03-AFDE-9CD9E22230AD}" type="pres">
      <dgm:prSet presAssocID="{AF366EEC-4A9D-4600-BB74-2E7DFB205EBA}" presName="rootComposite" presStyleCnt="0"/>
      <dgm:spPr/>
    </dgm:pt>
    <dgm:pt modelId="{10C6EECB-B732-416D-AF9A-E1EA291A8EE1}" type="pres">
      <dgm:prSet presAssocID="{AF366EEC-4A9D-4600-BB74-2E7DFB205EBA}" presName="rootText" presStyleLbl="node2" presStyleIdx="0" presStyleCnt="3" custScaleY="159694">
        <dgm:presLayoutVars>
          <dgm:chPref val="3"/>
        </dgm:presLayoutVars>
      </dgm:prSet>
      <dgm:spPr/>
    </dgm:pt>
    <dgm:pt modelId="{EEDA7C95-D4DB-4F66-884C-3CECA88C30A9}" type="pres">
      <dgm:prSet presAssocID="{AF366EEC-4A9D-4600-BB74-2E7DFB205EBA}" presName="rootConnector" presStyleLbl="node2" presStyleIdx="0" presStyleCnt="3"/>
      <dgm:spPr/>
    </dgm:pt>
    <dgm:pt modelId="{1DD6B191-844B-42C8-A142-81111BDC47E0}" type="pres">
      <dgm:prSet presAssocID="{AF366EEC-4A9D-4600-BB74-2E7DFB205EBA}" presName="hierChild4" presStyleCnt="0"/>
      <dgm:spPr/>
    </dgm:pt>
    <dgm:pt modelId="{913DAA92-D8A5-45BD-AABA-A150E5F54B69}" type="pres">
      <dgm:prSet presAssocID="{F549ED82-6FD3-4AB4-A3CE-BF46BCCF919A}" presName="Name35" presStyleLbl="parChTrans1D3" presStyleIdx="0" presStyleCnt="6"/>
      <dgm:spPr/>
    </dgm:pt>
    <dgm:pt modelId="{7A3FD62F-997F-4995-B7A1-1451366FF336}" type="pres">
      <dgm:prSet presAssocID="{03D75842-E149-4B94-929D-D5D0A8453405}" presName="hierRoot2" presStyleCnt="0">
        <dgm:presLayoutVars>
          <dgm:hierBranch val="hang"/>
        </dgm:presLayoutVars>
      </dgm:prSet>
      <dgm:spPr/>
    </dgm:pt>
    <dgm:pt modelId="{8671DB92-87F1-4770-9653-D5E2C9D8C429}" type="pres">
      <dgm:prSet presAssocID="{03D75842-E149-4B94-929D-D5D0A8453405}" presName="rootComposite" presStyleCnt="0"/>
      <dgm:spPr/>
    </dgm:pt>
    <dgm:pt modelId="{F602916D-8743-4BE6-A176-7DA3C07E67F1}" type="pres">
      <dgm:prSet presAssocID="{03D75842-E149-4B94-929D-D5D0A8453405}" presName="rootText" presStyleLbl="node3" presStyleIdx="0" presStyleCnt="6" custScaleY="159694">
        <dgm:presLayoutVars>
          <dgm:chPref val="3"/>
        </dgm:presLayoutVars>
      </dgm:prSet>
      <dgm:spPr/>
    </dgm:pt>
    <dgm:pt modelId="{2FB26349-33DE-4668-A035-CCF6D17ECAE4}" type="pres">
      <dgm:prSet presAssocID="{03D75842-E149-4B94-929D-D5D0A8453405}" presName="rootConnector" presStyleLbl="node3" presStyleIdx="0" presStyleCnt="6"/>
      <dgm:spPr/>
    </dgm:pt>
    <dgm:pt modelId="{67F3531D-1C15-451B-816C-222115FBBD7B}" type="pres">
      <dgm:prSet presAssocID="{03D75842-E149-4B94-929D-D5D0A8453405}" presName="hierChild4" presStyleCnt="0"/>
      <dgm:spPr/>
    </dgm:pt>
    <dgm:pt modelId="{A333B094-7F07-4BD8-B1E5-D84EAD46ACBC}" type="pres">
      <dgm:prSet presAssocID="{03D75842-E149-4B94-929D-D5D0A8453405}" presName="hierChild5" presStyleCnt="0"/>
      <dgm:spPr/>
    </dgm:pt>
    <dgm:pt modelId="{72BB1207-FC42-4C76-BD6A-159008E70F68}" type="pres">
      <dgm:prSet presAssocID="{7D752A84-A983-4906-8841-52018062585F}" presName="Name35" presStyleLbl="parChTrans1D3" presStyleIdx="1" presStyleCnt="6"/>
      <dgm:spPr/>
    </dgm:pt>
    <dgm:pt modelId="{114ECDEE-3842-48B6-AFBA-8FCF7F38E00A}" type="pres">
      <dgm:prSet presAssocID="{FB4103DB-CC73-4954-876C-BB5016AA370C}" presName="hierRoot2" presStyleCnt="0">
        <dgm:presLayoutVars>
          <dgm:hierBranch val="init"/>
        </dgm:presLayoutVars>
      </dgm:prSet>
      <dgm:spPr/>
    </dgm:pt>
    <dgm:pt modelId="{4D660E73-F05C-452F-8698-876994E8B227}" type="pres">
      <dgm:prSet presAssocID="{FB4103DB-CC73-4954-876C-BB5016AA370C}" presName="rootComposite" presStyleCnt="0"/>
      <dgm:spPr/>
    </dgm:pt>
    <dgm:pt modelId="{CC5592F2-9AB1-4F60-8560-24997C063ED2}" type="pres">
      <dgm:prSet presAssocID="{FB4103DB-CC73-4954-876C-BB5016AA370C}" presName="rootText" presStyleLbl="node3" presStyleIdx="1" presStyleCnt="6" custScaleY="159694">
        <dgm:presLayoutVars>
          <dgm:chPref val="3"/>
        </dgm:presLayoutVars>
      </dgm:prSet>
      <dgm:spPr/>
    </dgm:pt>
    <dgm:pt modelId="{6DA09057-1FC9-4F6F-9683-2D41FC7ED93E}" type="pres">
      <dgm:prSet presAssocID="{FB4103DB-CC73-4954-876C-BB5016AA370C}" presName="rootConnector" presStyleLbl="node3" presStyleIdx="1" presStyleCnt="6"/>
      <dgm:spPr/>
    </dgm:pt>
    <dgm:pt modelId="{75933E6E-242C-4F6A-86CB-772451CFB14B}" type="pres">
      <dgm:prSet presAssocID="{FB4103DB-CC73-4954-876C-BB5016AA370C}" presName="hierChild4" presStyleCnt="0"/>
      <dgm:spPr/>
    </dgm:pt>
    <dgm:pt modelId="{3D82FA66-3C54-4938-953C-1704C90A95B2}" type="pres">
      <dgm:prSet presAssocID="{FB4103DB-CC73-4954-876C-BB5016AA370C}" presName="hierChild5" presStyleCnt="0"/>
      <dgm:spPr/>
    </dgm:pt>
    <dgm:pt modelId="{051992DC-0864-44C4-9CCC-9112E35A9E3F}" type="pres">
      <dgm:prSet presAssocID="{2A74D622-2C6A-4736-AC99-B0696F539361}" presName="Name35" presStyleLbl="parChTrans1D3" presStyleIdx="2" presStyleCnt="6"/>
      <dgm:spPr/>
    </dgm:pt>
    <dgm:pt modelId="{E4371316-3E9B-4CDE-AEBA-79CD8B3D7828}" type="pres">
      <dgm:prSet presAssocID="{1C164BC7-0BBA-42BE-A49A-8D344B39F6CA}" presName="hierRoot2" presStyleCnt="0">
        <dgm:presLayoutVars>
          <dgm:hierBranch val="init"/>
        </dgm:presLayoutVars>
      </dgm:prSet>
      <dgm:spPr/>
    </dgm:pt>
    <dgm:pt modelId="{2CD70C9F-52DE-411C-BB81-12CF79486D42}" type="pres">
      <dgm:prSet presAssocID="{1C164BC7-0BBA-42BE-A49A-8D344B39F6CA}" presName="rootComposite" presStyleCnt="0"/>
      <dgm:spPr/>
    </dgm:pt>
    <dgm:pt modelId="{B890DBAF-C5B2-42AD-8659-2491F865DFB1}" type="pres">
      <dgm:prSet presAssocID="{1C164BC7-0BBA-42BE-A49A-8D344B39F6CA}" presName="rootText" presStyleLbl="node3" presStyleIdx="2" presStyleCnt="6" custScaleY="159694">
        <dgm:presLayoutVars>
          <dgm:chPref val="3"/>
        </dgm:presLayoutVars>
      </dgm:prSet>
      <dgm:spPr/>
    </dgm:pt>
    <dgm:pt modelId="{A06C9379-A743-4EB5-BC60-54AAFB532617}" type="pres">
      <dgm:prSet presAssocID="{1C164BC7-0BBA-42BE-A49A-8D344B39F6CA}" presName="rootConnector" presStyleLbl="node3" presStyleIdx="2" presStyleCnt="6"/>
      <dgm:spPr/>
    </dgm:pt>
    <dgm:pt modelId="{124776C9-15E3-4570-A096-1A0618C0490D}" type="pres">
      <dgm:prSet presAssocID="{1C164BC7-0BBA-42BE-A49A-8D344B39F6CA}" presName="hierChild4" presStyleCnt="0"/>
      <dgm:spPr/>
    </dgm:pt>
    <dgm:pt modelId="{219C4C63-9586-4FCD-8AE5-7ACA8A303852}" type="pres">
      <dgm:prSet presAssocID="{1C164BC7-0BBA-42BE-A49A-8D344B39F6CA}" presName="hierChild5" presStyleCnt="0"/>
      <dgm:spPr/>
    </dgm:pt>
    <dgm:pt modelId="{98DF262F-406F-4607-9B6C-1954B19C948A}" type="pres">
      <dgm:prSet presAssocID="{AF366EEC-4A9D-4600-BB74-2E7DFB205EBA}" presName="hierChild5" presStyleCnt="0"/>
      <dgm:spPr/>
    </dgm:pt>
    <dgm:pt modelId="{FF918B70-091C-4E57-81FE-DDF7B54A9A49}" type="pres">
      <dgm:prSet presAssocID="{ECEB80D1-3061-4405-BE06-6D66C8112AFC}" presName="Name35" presStyleLbl="parChTrans1D2" presStyleIdx="1" presStyleCnt="3"/>
      <dgm:spPr/>
    </dgm:pt>
    <dgm:pt modelId="{D4F7DDEE-A174-484D-B523-D09408AA749D}" type="pres">
      <dgm:prSet presAssocID="{82E32EC6-1325-42C3-A627-3DFF19822BEF}" presName="hierRoot2" presStyleCnt="0">
        <dgm:presLayoutVars>
          <dgm:hierBranch/>
        </dgm:presLayoutVars>
      </dgm:prSet>
      <dgm:spPr/>
    </dgm:pt>
    <dgm:pt modelId="{576DEEC2-D750-4675-A385-C0575DCCCF16}" type="pres">
      <dgm:prSet presAssocID="{82E32EC6-1325-42C3-A627-3DFF19822BEF}" presName="rootComposite" presStyleCnt="0"/>
      <dgm:spPr/>
    </dgm:pt>
    <dgm:pt modelId="{6705FED6-332E-410C-B12D-788FE8C64527}" type="pres">
      <dgm:prSet presAssocID="{82E32EC6-1325-42C3-A627-3DFF19822BEF}" presName="rootText" presStyleLbl="node2" presStyleIdx="1" presStyleCnt="3" custScaleY="159694">
        <dgm:presLayoutVars>
          <dgm:chPref val="3"/>
        </dgm:presLayoutVars>
      </dgm:prSet>
      <dgm:spPr/>
    </dgm:pt>
    <dgm:pt modelId="{3BEA54D1-2A2D-4090-9C19-9FB5BBCD0119}" type="pres">
      <dgm:prSet presAssocID="{82E32EC6-1325-42C3-A627-3DFF19822BEF}" presName="rootConnector" presStyleLbl="node2" presStyleIdx="1" presStyleCnt="3"/>
      <dgm:spPr/>
    </dgm:pt>
    <dgm:pt modelId="{99B9CF60-06C3-414A-BAD0-E8824D785EF8}" type="pres">
      <dgm:prSet presAssocID="{82E32EC6-1325-42C3-A627-3DFF19822BEF}" presName="hierChild4" presStyleCnt="0"/>
      <dgm:spPr/>
    </dgm:pt>
    <dgm:pt modelId="{43AD433A-3F77-4CEA-AC3A-F4982D550D35}" type="pres">
      <dgm:prSet presAssocID="{2247FB97-10D0-46C9-8765-4B417469DB61}" presName="Name35" presStyleLbl="parChTrans1D3" presStyleIdx="3" presStyleCnt="6"/>
      <dgm:spPr/>
    </dgm:pt>
    <dgm:pt modelId="{EA8E9416-7951-4CAD-8C19-87C6C2D575B1}" type="pres">
      <dgm:prSet presAssocID="{4963AD95-A3CA-4372-9553-E07AB1212B4F}" presName="hierRoot2" presStyleCnt="0">
        <dgm:presLayoutVars>
          <dgm:hierBranch val="init"/>
        </dgm:presLayoutVars>
      </dgm:prSet>
      <dgm:spPr/>
    </dgm:pt>
    <dgm:pt modelId="{1C3FE3AD-C7A2-4688-9838-4A3B51D8D56E}" type="pres">
      <dgm:prSet presAssocID="{4963AD95-A3CA-4372-9553-E07AB1212B4F}" presName="rootComposite" presStyleCnt="0"/>
      <dgm:spPr/>
    </dgm:pt>
    <dgm:pt modelId="{B628B60D-54FA-4D7A-80A4-7540586633F3}" type="pres">
      <dgm:prSet presAssocID="{4963AD95-A3CA-4372-9553-E07AB1212B4F}" presName="rootText" presStyleLbl="node3" presStyleIdx="3" presStyleCnt="6" custScaleY="159694">
        <dgm:presLayoutVars>
          <dgm:chPref val="3"/>
        </dgm:presLayoutVars>
      </dgm:prSet>
      <dgm:spPr/>
    </dgm:pt>
    <dgm:pt modelId="{DE51CEAB-88E3-4A0D-857A-264D26DAF478}" type="pres">
      <dgm:prSet presAssocID="{4963AD95-A3CA-4372-9553-E07AB1212B4F}" presName="rootConnector" presStyleLbl="node3" presStyleIdx="3" presStyleCnt="6"/>
      <dgm:spPr/>
    </dgm:pt>
    <dgm:pt modelId="{677AC3B0-E6C6-4A50-9DA4-379B0DAFAA9D}" type="pres">
      <dgm:prSet presAssocID="{4963AD95-A3CA-4372-9553-E07AB1212B4F}" presName="hierChild4" presStyleCnt="0"/>
      <dgm:spPr/>
    </dgm:pt>
    <dgm:pt modelId="{1622188F-FAF1-4406-A8CA-B6D508A6B523}" type="pres">
      <dgm:prSet presAssocID="{4963AD95-A3CA-4372-9553-E07AB1212B4F}" presName="hierChild5" presStyleCnt="0"/>
      <dgm:spPr/>
    </dgm:pt>
    <dgm:pt modelId="{B5CCA649-50A0-476A-A8E6-11B0060BFAE1}" type="pres">
      <dgm:prSet presAssocID="{82E32EC6-1325-42C3-A627-3DFF19822BEF}" presName="hierChild5" presStyleCnt="0"/>
      <dgm:spPr/>
    </dgm:pt>
    <dgm:pt modelId="{CF89EC1C-AD82-4D80-9D38-9D0A34ADC796}" type="pres">
      <dgm:prSet presAssocID="{29F43C33-5542-4B51-9AF2-E778148FBCAA}" presName="Name35" presStyleLbl="parChTrans1D2" presStyleIdx="2" presStyleCnt="3"/>
      <dgm:spPr/>
    </dgm:pt>
    <dgm:pt modelId="{4E173773-C5D2-4CCA-94CC-4EB8F9E6116B}" type="pres">
      <dgm:prSet presAssocID="{32FAE202-1FF3-4BB2-A6E4-C0450EFF2E21}" presName="hierRoot2" presStyleCnt="0">
        <dgm:presLayoutVars>
          <dgm:hierBranch/>
        </dgm:presLayoutVars>
      </dgm:prSet>
      <dgm:spPr/>
    </dgm:pt>
    <dgm:pt modelId="{BEAA1610-C39F-49DF-836E-763766323FBA}" type="pres">
      <dgm:prSet presAssocID="{32FAE202-1FF3-4BB2-A6E4-C0450EFF2E21}" presName="rootComposite" presStyleCnt="0"/>
      <dgm:spPr/>
    </dgm:pt>
    <dgm:pt modelId="{55501C2C-160A-4358-AF73-C97C84E7BE5B}" type="pres">
      <dgm:prSet presAssocID="{32FAE202-1FF3-4BB2-A6E4-C0450EFF2E21}" presName="rootText" presStyleLbl="node2" presStyleIdx="2" presStyleCnt="3" custScaleY="159694">
        <dgm:presLayoutVars>
          <dgm:chPref val="3"/>
        </dgm:presLayoutVars>
      </dgm:prSet>
      <dgm:spPr/>
    </dgm:pt>
    <dgm:pt modelId="{23CEDFC7-C99D-44A1-9518-CEDCACA625FE}" type="pres">
      <dgm:prSet presAssocID="{32FAE202-1FF3-4BB2-A6E4-C0450EFF2E21}" presName="rootConnector" presStyleLbl="node2" presStyleIdx="2" presStyleCnt="3"/>
      <dgm:spPr/>
    </dgm:pt>
    <dgm:pt modelId="{3D620775-3979-4795-B603-B0652D1C052A}" type="pres">
      <dgm:prSet presAssocID="{32FAE202-1FF3-4BB2-A6E4-C0450EFF2E21}" presName="hierChild4" presStyleCnt="0"/>
      <dgm:spPr/>
    </dgm:pt>
    <dgm:pt modelId="{297EFE09-4937-4129-97C7-DD3F68404787}" type="pres">
      <dgm:prSet presAssocID="{A278D38C-CDF3-45E4-ADEB-8D3658B1F222}" presName="Name35" presStyleLbl="parChTrans1D3" presStyleIdx="4" presStyleCnt="6"/>
      <dgm:spPr/>
    </dgm:pt>
    <dgm:pt modelId="{B0E2D4A7-A9AC-4581-801C-414F15CE4235}" type="pres">
      <dgm:prSet presAssocID="{787C5861-1470-4704-8F7E-DE18200EFACB}" presName="hierRoot2" presStyleCnt="0">
        <dgm:presLayoutVars>
          <dgm:hierBranch val="init"/>
        </dgm:presLayoutVars>
      </dgm:prSet>
      <dgm:spPr/>
    </dgm:pt>
    <dgm:pt modelId="{305CF8B6-35D2-40F8-83CC-7AFCB9E2A90D}" type="pres">
      <dgm:prSet presAssocID="{787C5861-1470-4704-8F7E-DE18200EFACB}" presName="rootComposite" presStyleCnt="0"/>
      <dgm:spPr/>
    </dgm:pt>
    <dgm:pt modelId="{705862F5-4E3E-46E1-9B65-91C7594891AA}" type="pres">
      <dgm:prSet presAssocID="{787C5861-1470-4704-8F7E-DE18200EFACB}" presName="rootText" presStyleLbl="node3" presStyleIdx="4" presStyleCnt="6" custScaleY="159694">
        <dgm:presLayoutVars>
          <dgm:chPref val="3"/>
        </dgm:presLayoutVars>
      </dgm:prSet>
      <dgm:spPr/>
    </dgm:pt>
    <dgm:pt modelId="{7A5CD653-D54F-41AC-9845-4C67B4F2D0C1}" type="pres">
      <dgm:prSet presAssocID="{787C5861-1470-4704-8F7E-DE18200EFACB}" presName="rootConnector" presStyleLbl="node3" presStyleIdx="4" presStyleCnt="6"/>
      <dgm:spPr/>
    </dgm:pt>
    <dgm:pt modelId="{B1D36B26-6E80-490A-873F-38C97CD0E93D}" type="pres">
      <dgm:prSet presAssocID="{787C5861-1470-4704-8F7E-DE18200EFACB}" presName="hierChild4" presStyleCnt="0"/>
      <dgm:spPr/>
    </dgm:pt>
    <dgm:pt modelId="{02EECFB8-0340-4CB2-878E-D03FDFB08BEE}" type="pres">
      <dgm:prSet presAssocID="{787C5861-1470-4704-8F7E-DE18200EFACB}" presName="hierChild5" presStyleCnt="0"/>
      <dgm:spPr/>
    </dgm:pt>
    <dgm:pt modelId="{06F9F382-2BE9-4FA2-B182-E80B3CF5C58A}" type="pres">
      <dgm:prSet presAssocID="{46A449CF-013F-46BE-9FE6-F7A5985861E7}" presName="Name35" presStyleLbl="parChTrans1D3" presStyleIdx="5" presStyleCnt="6"/>
      <dgm:spPr/>
    </dgm:pt>
    <dgm:pt modelId="{9A7EFF75-F11C-4787-805A-A4035013E63D}" type="pres">
      <dgm:prSet presAssocID="{7FCB6826-A55A-43D4-B36E-04DF5DCC922D}" presName="hierRoot2" presStyleCnt="0">
        <dgm:presLayoutVars>
          <dgm:hierBranch/>
        </dgm:presLayoutVars>
      </dgm:prSet>
      <dgm:spPr/>
    </dgm:pt>
    <dgm:pt modelId="{03E9BAA3-5EFA-49E5-9B22-EE362289B1DE}" type="pres">
      <dgm:prSet presAssocID="{7FCB6826-A55A-43D4-B36E-04DF5DCC922D}" presName="rootComposite" presStyleCnt="0"/>
      <dgm:spPr/>
    </dgm:pt>
    <dgm:pt modelId="{026031C6-F9A3-4F75-BBF6-A9398943441B}" type="pres">
      <dgm:prSet presAssocID="{7FCB6826-A55A-43D4-B36E-04DF5DCC922D}" presName="rootText" presStyleLbl="node3" presStyleIdx="5" presStyleCnt="6" custScaleY="159694">
        <dgm:presLayoutVars>
          <dgm:chPref val="3"/>
        </dgm:presLayoutVars>
      </dgm:prSet>
      <dgm:spPr/>
    </dgm:pt>
    <dgm:pt modelId="{5B09381C-F366-46D5-BBC8-2964AB81C3F0}" type="pres">
      <dgm:prSet presAssocID="{7FCB6826-A55A-43D4-B36E-04DF5DCC922D}" presName="rootConnector" presStyleLbl="node3" presStyleIdx="5" presStyleCnt="6"/>
      <dgm:spPr/>
    </dgm:pt>
    <dgm:pt modelId="{8B296B16-C839-4FBC-A605-743625B8902B}" type="pres">
      <dgm:prSet presAssocID="{7FCB6826-A55A-43D4-B36E-04DF5DCC922D}" presName="hierChild4" presStyleCnt="0"/>
      <dgm:spPr/>
    </dgm:pt>
    <dgm:pt modelId="{164198AF-2EC7-4717-8ACA-5F651B22EAD1}" type="pres">
      <dgm:prSet presAssocID="{7FCB6826-A55A-43D4-B36E-04DF5DCC922D}" presName="hierChild5" presStyleCnt="0"/>
      <dgm:spPr/>
    </dgm:pt>
    <dgm:pt modelId="{D2D5573C-8EEC-4F52-BCB4-6B845FFBFD6F}" type="pres">
      <dgm:prSet presAssocID="{32FAE202-1FF3-4BB2-A6E4-C0450EFF2E21}" presName="hierChild5" presStyleCnt="0"/>
      <dgm:spPr/>
    </dgm:pt>
    <dgm:pt modelId="{C9C94622-B26D-4A1C-A4D5-A114A9C2C0F8}" type="pres">
      <dgm:prSet presAssocID="{F6C0943A-0389-4722-8C02-B5CDFDD8243D}" presName="hierChild3" presStyleCnt="0"/>
      <dgm:spPr/>
    </dgm:pt>
  </dgm:ptLst>
  <dgm:cxnLst>
    <dgm:cxn modelId="{6BDB570F-3D51-4450-9C65-BD36FE6DB8E9}" srcId="{AF366EEC-4A9D-4600-BB74-2E7DFB205EBA}" destId="{1C164BC7-0BBA-42BE-A49A-8D344B39F6CA}" srcOrd="2" destOrd="0" parTransId="{2A74D622-2C6A-4736-AC99-B0696F539361}" sibTransId="{EEFFA2F7-2235-4ED2-BCA4-AED7171ADBB2}"/>
    <dgm:cxn modelId="{7F61F80F-6394-4FCE-ABBF-394C322F45D3}" type="presOf" srcId="{29F43C33-5542-4B51-9AF2-E778148FBCAA}" destId="{CF89EC1C-AD82-4D80-9D38-9D0A34ADC796}" srcOrd="0" destOrd="0" presId="urn:microsoft.com/office/officeart/2005/8/layout/orgChart1"/>
    <dgm:cxn modelId="{F8D0E116-44A3-4A06-BD4E-A0AB68DE90C6}" srcId="{32FAE202-1FF3-4BB2-A6E4-C0450EFF2E21}" destId="{787C5861-1470-4704-8F7E-DE18200EFACB}" srcOrd="0" destOrd="0" parTransId="{A278D38C-CDF3-45E4-ADEB-8D3658B1F222}" sibTransId="{31716AD6-128B-474B-A0F1-2D60A83CC69F}"/>
    <dgm:cxn modelId="{6B892417-70DE-4399-B911-F7D4F04568AC}" type="presOf" srcId="{1C164BC7-0BBA-42BE-A49A-8D344B39F6CA}" destId="{A06C9379-A743-4EB5-BC60-54AAFB532617}" srcOrd="1" destOrd="0" presId="urn:microsoft.com/office/officeart/2005/8/layout/orgChart1"/>
    <dgm:cxn modelId="{7D3BBB17-D5F4-44CD-B6A7-EA5634745ECD}" srcId="{AF366EEC-4A9D-4600-BB74-2E7DFB205EBA}" destId="{FB4103DB-CC73-4954-876C-BB5016AA370C}" srcOrd="1" destOrd="0" parTransId="{7D752A84-A983-4906-8841-52018062585F}" sibTransId="{E5858A64-CAA3-4788-8419-4E962166D225}"/>
    <dgm:cxn modelId="{8C45E022-63CD-4F3F-BB5A-775C530E94F4}" type="presOf" srcId="{7FCB6826-A55A-43D4-B36E-04DF5DCC922D}" destId="{5B09381C-F366-46D5-BBC8-2964AB81C3F0}" srcOrd="1" destOrd="0" presId="urn:microsoft.com/office/officeart/2005/8/layout/orgChart1"/>
    <dgm:cxn modelId="{FD3D0326-91D9-4145-A577-8775C8AD6BA5}" type="presOf" srcId="{4963AD95-A3CA-4372-9553-E07AB1212B4F}" destId="{DE51CEAB-88E3-4A0D-857A-264D26DAF478}" srcOrd="1" destOrd="0" presId="urn:microsoft.com/office/officeart/2005/8/layout/orgChart1"/>
    <dgm:cxn modelId="{5E5F0B2C-29C3-4E9D-BAAC-2E5CBD4E65EA}" type="presOf" srcId="{7D752A84-A983-4906-8841-52018062585F}" destId="{72BB1207-FC42-4C76-BD6A-159008E70F68}" srcOrd="0" destOrd="0" presId="urn:microsoft.com/office/officeart/2005/8/layout/orgChart1"/>
    <dgm:cxn modelId="{07ADE631-01AB-46F3-B150-F67B53EFE4DC}" srcId="{32FAE202-1FF3-4BB2-A6E4-C0450EFF2E21}" destId="{7FCB6826-A55A-43D4-B36E-04DF5DCC922D}" srcOrd="1" destOrd="0" parTransId="{46A449CF-013F-46BE-9FE6-F7A5985861E7}" sibTransId="{F2ACADC8-ABCD-491C-8204-334CA755E4AE}"/>
    <dgm:cxn modelId="{B8636932-4744-48F1-B580-A47978AA4158}" type="presOf" srcId="{2F48C4B5-EA1D-41F7-A65A-5F19DB7167DC}" destId="{991FD82A-6730-42CE-B9AE-B063181157E4}" srcOrd="0" destOrd="0" presId="urn:microsoft.com/office/officeart/2005/8/layout/orgChart1"/>
    <dgm:cxn modelId="{C4FAE134-E64C-44D1-BD51-D9126BF0F9F7}" type="presOf" srcId="{82E32EC6-1325-42C3-A627-3DFF19822BEF}" destId="{6705FED6-332E-410C-B12D-788FE8C64527}" srcOrd="0" destOrd="0" presId="urn:microsoft.com/office/officeart/2005/8/layout/orgChart1"/>
    <dgm:cxn modelId="{C041923C-6470-476A-95F2-E5C443AD6A3D}" type="presOf" srcId="{4963AD95-A3CA-4372-9553-E07AB1212B4F}" destId="{B628B60D-54FA-4D7A-80A4-7540586633F3}" srcOrd="0" destOrd="0" presId="urn:microsoft.com/office/officeart/2005/8/layout/orgChart1"/>
    <dgm:cxn modelId="{8171EE41-21C5-4C66-BD34-3086CC288012}" type="presOf" srcId="{D4A299E9-8BFB-41AA-81AF-F5698745BA85}" destId="{CE0FD180-5874-4C77-B2D2-59114279681D}" srcOrd="0" destOrd="0" presId="urn:microsoft.com/office/officeart/2005/8/layout/orgChart1"/>
    <dgm:cxn modelId="{82972267-413F-471F-81CA-268A0773DF86}" type="presOf" srcId="{ECEB80D1-3061-4405-BE06-6D66C8112AFC}" destId="{FF918B70-091C-4E57-81FE-DDF7B54A9A49}" srcOrd="0" destOrd="0" presId="urn:microsoft.com/office/officeart/2005/8/layout/orgChart1"/>
    <dgm:cxn modelId="{6CB66147-467C-47CA-86AA-A9D1E8369F35}" type="presOf" srcId="{FB4103DB-CC73-4954-876C-BB5016AA370C}" destId="{CC5592F2-9AB1-4F60-8560-24997C063ED2}" srcOrd="0" destOrd="0" presId="urn:microsoft.com/office/officeart/2005/8/layout/orgChart1"/>
    <dgm:cxn modelId="{4B3A4077-5FE2-4D81-98CD-CB7919DB244D}" type="presOf" srcId="{82E32EC6-1325-42C3-A627-3DFF19822BEF}" destId="{3BEA54D1-2A2D-4090-9C19-9FB5BBCD0119}" srcOrd="1" destOrd="0" presId="urn:microsoft.com/office/officeart/2005/8/layout/orgChart1"/>
    <dgm:cxn modelId="{BBCE3279-6613-4ADE-840F-A6544644F24F}" type="presOf" srcId="{F6C0943A-0389-4722-8C02-B5CDFDD8243D}" destId="{73F98CA7-D4D9-4EE9-8AFD-52D22C39DC30}" srcOrd="1" destOrd="0" presId="urn:microsoft.com/office/officeart/2005/8/layout/orgChart1"/>
    <dgm:cxn modelId="{665C4F7B-DF99-46B1-92C6-A125B017D33A}" type="presOf" srcId="{2A74D622-2C6A-4736-AC99-B0696F539361}" destId="{051992DC-0864-44C4-9CCC-9112E35A9E3F}" srcOrd="0" destOrd="0" presId="urn:microsoft.com/office/officeart/2005/8/layout/orgChart1"/>
    <dgm:cxn modelId="{018BB87B-8A0C-46F1-ADD3-E196BA548BBB}" srcId="{F6C0943A-0389-4722-8C02-B5CDFDD8243D}" destId="{32FAE202-1FF3-4BB2-A6E4-C0450EFF2E21}" srcOrd="2" destOrd="0" parTransId="{29F43C33-5542-4B51-9AF2-E778148FBCAA}" sibTransId="{950E1A4E-C689-45DE-8F26-482E1E6ACE3D}"/>
    <dgm:cxn modelId="{09D5D27D-7CE3-42E9-85A9-FCFDD5E955A6}" type="presOf" srcId="{787C5861-1470-4704-8F7E-DE18200EFACB}" destId="{7A5CD653-D54F-41AC-9845-4C67B4F2D0C1}" srcOrd="1" destOrd="0" presId="urn:microsoft.com/office/officeart/2005/8/layout/orgChart1"/>
    <dgm:cxn modelId="{C125B282-1F10-4E8D-A897-47B2C8604CDF}" srcId="{F6C0943A-0389-4722-8C02-B5CDFDD8243D}" destId="{AF366EEC-4A9D-4600-BB74-2E7DFB205EBA}" srcOrd="0" destOrd="0" parTransId="{D4A299E9-8BFB-41AA-81AF-F5698745BA85}" sibTransId="{79AF157B-026F-4174-9893-A851D611D97A}"/>
    <dgm:cxn modelId="{E31BD488-1A44-4E0F-B292-AAECA10641CE}" type="presOf" srcId="{46A449CF-013F-46BE-9FE6-F7A5985861E7}" destId="{06F9F382-2BE9-4FA2-B182-E80B3CF5C58A}" srcOrd="0" destOrd="0" presId="urn:microsoft.com/office/officeart/2005/8/layout/orgChart1"/>
    <dgm:cxn modelId="{8D017D90-067D-45CC-90DD-D34378684D0D}" type="presOf" srcId="{787C5861-1470-4704-8F7E-DE18200EFACB}" destId="{705862F5-4E3E-46E1-9B65-91C7594891AA}" srcOrd="0" destOrd="0" presId="urn:microsoft.com/office/officeart/2005/8/layout/orgChart1"/>
    <dgm:cxn modelId="{E97DDE90-79CF-41DB-843A-FE500E7DA342}" type="presOf" srcId="{32FAE202-1FF3-4BB2-A6E4-C0450EFF2E21}" destId="{55501C2C-160A-4358-AF73-C97C84E7BE5B}" srcOrd="0" destOrd="0" presId="urn:microsoft.com/office/officeart/2005/8/layout/orgChart1"/>
    <dgm:cxn modelId="{97356CA2-D0C0-44B5-9F05-51EF176FB6A1}" srcId="{82E32EC6-1325-42C3-A627-3DFF19822BEF}" destId="{4963AD95-A3CA-4372-9553-E07AB1212B4F}" srcOrd="0" destOrd="0" parTransId="{2247FB97-10D0-46C9-8765-4B417469DB61}" sibTransId="{B7B24FB9-A50F-4843-982F-4C3C920DA265}"/>
    <dgm:cxn modelId="{E95184A3-F80E-453B-B6AB-F2EB60B896D9}" type="presOf" srcId="{FB4103DB-CC73-4954-876C-BB5016AA370C}" destId="{6DA09057-1FC9-4F6F-9683-2D41FC7ED93E}" srcOrd="1" destOrd="0" presId="urn:microsoft.com/office/officeart/2005/8/layout/orgChart1"/>
    <dgm:cxn modelId="{A8A206A4-BC43-44B0-8540-A93A810E74AB}" type="presOf" srcId="{7FCB6826-A55A-43D4-B36E-04DF5DCC922D}" destId="{026031C6-F9A3-4F75-BBF6-A9398943441B}" srcOrd="0" destOrd="0" presId="urn:microsoft.com/office/officeart/2005/8/layout/orgChart1"/>
    <dgm:cxn modelId="{258705A9-44AC-4BC1-9DD5-E409A8BBEBA9}" type="presOf" srcId="{AF366EEC-4A9D-4600-BB74-2E7DFB205EBA}" destId="{EEDA7C95-D4DB-4F66-884C-3CECA88C30A9}" srcOrd="1" destOrd="0" presId="urn:microsoft.com/office/officeart/2005/8/layout/orgChart1"/>
    <dgm:cxn modelId="{C5560AB4-F5DE-4F9A-BFD0-B267974879BE}" type="presOf" srcId="{32FAE202-1FF3-4BB2-A6E4-C0450EFF2E21}" destId="{23CEDFC7-C99D-44A1-9518-CEDCACA625FE}" srcOrd="1" destOrd="0" presId="urn:microsoft.com/office/officeart/2005/8/layout/orgChart1"/>
    <dgm:cxn modelId="{255DBEB5-F839-4090-A5B3-569DEAD84732}" srcId="{AF366EEC-4A9D-4600-BB74-2E7DFB205EBA}" destId="{03D75842-E149-4B94-929D-D5D0A8453405}" srcOrd="0" destOrd="0" parTransId="{F549ED82-6FD3-4AB4-A3CE-BF46BCCF919A}" sibTransId="{6DEFAA10-267D-4D08-B6AE-EDE8D5FB5857}"/>
    <dgm:cxn modelId="{5697BBB6-DBFE-4C40-A901-3BBB95F8A1C6}" type="presOf" srcId="{1C164BC7-0BBA-42BE-A49A-8D344B39F6CA}" destId="{B890DBAF-C5B2-42AD-8659-2491F865DFB1}" srcOrd="0" destOrd="0" presId="urn:microsoft.com/office/officeart/2005/8/layout/orgChart1"/>
    <dgm:cxn modelId="{0F6FA0B8-0ED9-4172-AC29-71C7712D2EE1}" type="presOf" srcId="{F6C0943A-0389-4722-8C02-B5CDFDD8243D}" destId="{D8A58BDC-2F72-41AC-80EC-382DFC3E854B}" srcOrd="0" destOrd="0" presId="urn:microsoft.com/office/officeart/2005/8/layout/orgChart1"/>
    <dgm:cxn modelId="{252DFBB9-AC68-4418-84C7-2D59DDD87BDD}" type="presOf" srcId="{03D75842-E149-4B94-929D-D5D0A8453405}" destId="{F602916D-8743-4BE6-A176-7DA3C07E67F1}" srcOrd="0" destOrd="0" presId="urn:microsoft.com/office/officeart/2005/8/layout/orgChart1"/>
    <dgm:cxn modelId="{3148E8BE-E10B-49E6-91FD-357AFAA23F15}" type="presOf" srcId="{AF366EEC-4A9D-4600-BB74-2E7DFB205EBA}" destId="{10C6EECB-B732-416D-AF9A-E1EA291A8EE1}" srcOrd="0" destOrd="0" presId="urn:microsoft.com/office/officeart/2005/8/layout/orgChart1"/>
    <dgm:cxn modelId="{87B8A7C7-EE2C-4F0C-94A0-60BBDA8A373B}" type="presOf" srcId="{A278D38C-CDF3-45E4-ADEB-8D3658B1F222}" destId="{297EFE09-4937-4129-97C7-DD3F68404787}" srcOrd="0" destOrd="0" presId="urn:microsoft.com/office/officeart/2005/8/layout/orgChart1"/>
    <dgm:cxn modelId="{1C26C8C7-E8B3-4604-AF73-0DB12BD9BCFD}" type="presOf" srcId="{2247FB97-10D0-46C9-8765-4B417469DB61}" destId="{43AD433A-3F77-4CEA-AC3A-F4982D550D35}" srcOrd="0" destOrd="0" presId="urn:microsoft.com/office/officeart/2005/8/layout/orgChart1"/>
    <dgm:cxn modelId="{DD86C9E4-5849-4E17-9D38-B735CF02134F}" type="presOf" srcId="{F549ED82-6FD3-4AB4-A3CE-BF46BCCF919A}" destId="{913DAA92-D8A5-45BD-AABA-A150E5F54B69}" srcOrd="0" destOrd="0" presId="urn:microsoft.com/office/officeart/2005/8/layout/orgChart1"/>
    <dgm:cxn modelId="{35AE7DEC-50F1-4D76-B1F8-826C16599C04}" srcId="{F6C0943A-0389-4722-8C02-B5CDFDD8243D}" destId="{82E32EC6-1325-42C3-A627-3DFF19822BEF}" srcOrd="1" destOrd="0" parTransId="{ECEB80D1-3061-4405-BE06-6D66C8112AFC}" sibTransId="{1BC0CD60-8EAE-4ABA-820C-F62FC84B5E02}"/>
    <dgm:cxn modelId="{D95C3EF3-47E5-4C07-947F-8B52BC77A4A1}" srcId="{2F48C4B5-EA1D-41F7-A65A-5F19DB7167DC}" destId="{F6C0943A-0389-4722-8C02-B5CDFDD8243D}" srcOrd="0" destOrd="0" parTransId="{BD726E26-D530-4E10-8245-7B82BFC069E1}" sibTransId="{4D9999E2-04B5-47A3-BC2D-FC550B905D6F}"/>
    <dgm:cxn modelId="{128A66F4-0B38-4311-A9D2-FAC92EC45A16}" type="presOf" srcId="{03D75842-E149-4B94-929D-D5D0A8453405}" destId="{2FB26349-33DE-4668-A035-CCF6D17ECAE4}" srcOrd="1" destOrd="0" presId="urn:microsoft.com/office/officeart/2005/8/layout/orgChart1"/>
    <dgm:cxn modelId="{864A6060-4F5E-4FE5-94F5-4923CB3D4154}" type="presParOf" srcId="{991FD82A-6730-42CE-B9AE-B063181157E4}" destId="{2D381E00-34C0-4682-8D5F-CBC1050E62B8}" srcOrd="0" destOrd="0" presId="urn:microsoft.com/office/officeart/2005/8/layout/orgChart1"/>
    <dgm:cxn modelId="{BBAA54BF-C7D1-4CE9-A9ED-6382D28620DC}" type="presParOf" srcId="{2D381E00-34C0-4682-8D5F-CBC1050E62B8}" destId="{6C386C69-4C41-44E1-AFEF-D24FB7B80AFE}" srcOrd="0" destOrd="0" presId="urn:microsoft.com/office/officeart/2005/8/layout/orgChart1"/>
    <dgm:cxn modelId="{03142CE3-A5C0-4E5B-8946-E2A291D84B1A}" type="presParOf" srcId="{6C386C69-4C41-44E1-AFEF-D24FB7B80AFE}" destId="{D8A58BDC-2F72-41AC-80EC-382DFC3E854B}" srcOrd="0" destOrd="0" presId="urn:microsoft.com/office/officeart/2005/8/layout/orgChart1"/>
    <dgm:cxn modelId="{89D4BBAD-7A1D-48E7-9B88-A56E53466973}" type="presParOf" srcId="{6C386C69-4C41-44E1-AFEF-D24FB7B80AFE}" destId="{73F98CA7-D4D9-4EE9-8AFD-52D22C39DC30}" srcOrd="1" destOrd="0" presId="urn:microsoft.com/office/officeart/2005/8/layout/orgChart1"/>
    <dgm:cxn modelId="{47B80E86-1AAE-473F-B0FD-B2C5762A9377}" type="presParOf" srcId="{2D381E00-34C0-4682-8D5F-CBC1050E62B8}" destId="{7AED2068-B914-41B7-B0C7-BE12AB85CDC5}" srcOrd="1" destOrd="0" presId="urn:microsoft.com/office/officeart/2005/8/layout/orgChart1"/>
    <dgm:cxn modelId="{BB763870-9ADB-40B1-A485-C1B95FF85BC2}" type="presParOf" srcId="{7AED2068-B914-41B7-B0C7-BE12AB85CDC5}" destId="{CE0FD180-5874-4C77-B2D2-59114279681D}" srcOrd="0" destOrd="0" presId="urn:microsoft.com/office/officeart/2005/8/layout/orgChart1"/>
    <dgm:cxn modelId="{24891B20-1EB5-46D0-B48F-82345EF0E893}" type="presParOf" srcId="{7AED2068-B914-41B7-B0C7-BE12AB85CDC5}" destId="{57961253-3ADD-4230-9D17-6E793465944F}" srcOrd="1" destOrd="0" presId="urn:microsoft.com/office/officeart/2005/8/layout/orgChart1"/>
    <dgm:cxn modelId="{670A7DC4-A22F-4052-89EE-463CCA6751F0}" type="presParOf" srcId="{57961253-3ADD-4230-9D17-6E793465944F}" destId="{C8CA2584-C4A9-4C03-AFDE-9CD9E22230AD}" srcOrd="0" destOrd="0" presId="urn:microsoft.com/office/officeart/2005/8/layout/orgChart1"/>
    <dgm:cxn modelId="{6AE5604D-F783-43C7-BBFC-82A6A7192526}" type="presParOf" srcId="{C8CA2584-C4A9-4C03-AFDE-9CD9E22230AD}" destId="{10C6EECB-B732-416D-AF9A-E1EA291A8EE1}" srcOrd="0" destOrd="0" presId="urn:microsoft.com/office/officeart/2005/8/layout/orgChart1"/>
    <dgm:cxn modelId="{BCCD9383-1933-46F9-85E4-12C4429796DF}" type="presParOf" srcId="{C8CA2584-C4A9-4C03-AFDE-9CD9E22230AD}" destId="{EEDA7C95-D4DB-4F66-884C-3CECA88C30A9}" srcOrd="1" destOrd="0" presId="urn:microsoft.com/office/officeart/2005/8/layout/orgChart1"/>
    <dgm:cxn modelId="{F9229A10-C05C-4D40-A12C-8BF8C05CFEB5}" type="presParOf" srcId="{57961253-3ADD-4230-9D17-6E793465944F}" destId="{1DD6B191-844B-42C8-A142-81111BDC47E0}" srcOrd="1" destOrd="0" presId="urn:microsoft.com/office/officeart/2005/8/layout/orgChart1"/>
    <dgm:cxn modelId="{7BF2AAFB-4794-4D69-8627-82523DF0814A}" type="presParOf" srcId="{1DD6B191-844B-42C8-A142-81111BDC47E0}" destId="{913DAA92-D8A5-45BD-AABA-A150E5F54B69}" srcOrd="0" destOrd="0" presId="urn:microsoft.com/office/officeart/2005/8/layout/orgChart1"/>
    <dgm:cxn modelId="{7E7BB763-7428-47C1-A726-A973CF20BFA5}" type="presParOf" srcId="{1DD6B191-844B-42C8-A142-81111BDC47E0}" destId="{7A3FD62F-997F-4995-B7A1-1451366FF336}" srcOrd="1" destOrd="0" presId="urn:microsoft.com/office/officeart/2005/8/layout/orgChart1"/>
    <dgm:cxn modelId="{3CA764FB-03F7-4908-A1C2-18B6C665CC47}" type="presParOf" srcId="{7A3FD62F-997F-4995-B7A1-1451366FF336}" destId="{8671DB92-87F1-4770-9653-D5E2C9D8C429}" srcOrd="0" destOrd="0" presId="urn:microsoft.com/office/officeart/2005/8/layout/orgChart1"/>
    <dgm:cxn modelId="{B75CA862-AB85-41C1-8A34-02DE8C24DDAF}" type="presParOf" srcId="{8671DB92-87F1-4770-9653-D5E2C9D8C429}" destId="{F602916D-8743-4BE6-A176-7DA3C07E67F1}" srcOrd="0" destOrd="0" presId="urn:microsoft.com/office/officeart/2005/8/layout/orgChart1"/>
    <dgm:cxn modelId="{07189B01-55CC-41C3-9370-B5205CDDC92D}" type="presParOf" srcId="{8671DB92-87F1-4770-9653-D5E2C9D8C429}" destId="{2FB26349-33DE-4668-A035-CCF6D17ECAE4}" srcOrd="1" destOrd="0" presId="urn:microsoft.com/office/officeart/2005/8/layout/orgChart1"/>
    <dgm:cxn modelId="{F5BC25DC-2502-4B43-9780-886B364D0442}" type="presParOf" srcId="{7A3FD62F-997F-4995-B7A1-1451366FF336}" destId="{67F3531D-1C15-451B-816C-222115FBBD7B}" srcOrd="1" destOrd="0" presId="urn:microsoft.com/office/officeart/2005/8/layout/orgChart1"/>
    <dgm:cxn modelId="{859EEC19-13DE-495A-95AC-072A64697C6A}" type="presParOf" srcId="{7A3FD62F-997F-4995-B7A1-1451366FF336}" destId="{A333B094-7F07-4BD8-B1E5-D84EAD46ACBC}" srcOrd="2" destOrd="0" presId="urn:microsoft.com/office/officeart/2005/8/layout/orgChart1"/>
    <dgm:cxn modelId="{739BE6AF-D4A7-4969-BA7D-3029C5E50AB6}" type="presParOf" srcId="{1DD6B191-844B-42C8-A142-81111BDC47E0}" destId="{72BB1207-FC42-4C76-BD6A-159008E70F68}" srcOrd="2" destOrd="0" presId="urn:microsoft.com/office/officeart/2005/8/layout/orgChart1"/>
    <dgm:cxn modelId="{78B81595-54B8-40D7-8E43-1405E52BF42D}" type="presParOf" srcId="{1DD6B191-844B-42C8-A142-81111BDC47E0}" destId="{114ECDEE-3842-48B6-AFBA-8FCF7F38E00A}" srcOrd="3" destOrd="0" presId="urn:microsoft.com/office/officeart/2005/8/layout/orgChart1"/>
    <dgm:cxn modelId="{46277955-5213-439C-A74C-C1ACA9949431}" type="presParOf" srcId="{114ECDEE-3842-48B6-AFBA-8FCF7F38E00A}" destId="{4D660E73-F05C-452F-8698-876994E8B227}" srcOrd="0" destOrd="0" presId="urn:microsoft.com/office/officeart/2005/8/layout/orgChart1"/>
    <dgm:cxn modelId="{39557B25-A9A1-49EC-BFAD-EE21E982C3FB}" type="presParOf" srcId="{4D660E73-F05C-452F-8698-876994E8B227}" destId="{CC5592F2-9AB1-4F60-8560-24997C063ED2}" srcOrd="0" destOrd="0" presId="urn:microsoft.com/office/officeart/2005/8/layout/orgChart1"/>
    <dgm:cxn modelId="{226551E1-4779-4770-B0C1-7B3D63C17F5C}" type="presParOf" srcId="{4D660E73-F05C-452F-8698-876994E8B227}" destId="{6DA09057-1FC9-4F6F-9683-2D41FC7ED93E}" srcOrd="1" destOrd="0" presId="urn:microsoft.com/office/officeart/2005/8/layout/orgChart1"/>
    <dgm:cxn modelId="{783EF6A6-BDDC-46A5-8964-06F5EC4B5844}" type="presParOf" srcId="{114ECDEE-3842-48B6-AFBA-8FCF7F38E00A}" destId="{75933E6E-242C-4F6A-86CB-772451CFB14B}" srcOrd="1" destOrd="0" presId="urn:microsoft.com/office/officeart/2005/8/layout/orgChart1"/>
    <dgm:cxn modelId="{82E676FC-AFCA-4251-ADBA-FE998D53552B}" type="presParOf" srcId="{114ECDEE-3842-48B6-AFBA-8FCF7F38E00A}" destId="{3D82FA66-3C54-4938-953C-1704C90A95B2}" srcOrd="2" destOrd="0" presId="urn:microsoft.com/office/officeart/2005/8/layout/orgChart1"/>
    <dgm:cxn modelId="{E9198E01-5B41-43F7-80BD-3DF66EA6D7D8}" type="presParOf" srcId="{1DD6B191-844B-42C8-A142-81111BDC47E0}" destId="{051992DC-0864-44C4-9CCC-9112E35A9E3F}" srcOrd="4" destOrd="0" presId="urn:microsoft.com/office/officeart/2005/8/layout/orgChart1"/>
    <dgm:cxn modelId="{7970548E-1F0B-42B5-979E-A46F84169FB0}" type="presParOf" srcId="{1DD6B191-844B-42C8-A142-81111BDC47E0}" destId="{E4371316-3E9B-4CDE-AEBA-79CD8B3D7828}" srcOrd="5" destOrd="0" presId="urn:microsoft.com/office/officeart/2005/8/layout/orgChart1"/>
    <dgm:cxn modelId="{CDFA48FE-362C-4513-B3E0-EA37AFCDF86E}" type="presParOf" srcId="{E4371316-3E9B-4CDE-AEBA-79CD8B3D7828}" destId="{2CD70C9F-52DE-411C-BB81-12CF79486D42}" srcOrd="0" destOrd="0" presId="urn:microsoft.com/office/officeart/2005/8/layout/orgChart1"/>
    <dgm:cxn modelId="{E68FC39E-26BA-4333-9C12-72D23F121FD8}" type="presParOf" srcId="{2CD70C9F-52DE-411C-BB81-12CF79486D42}" destId="{B890DBAF-C5B2-42AD-8659-2491F865DFB1}" srcOrd="0" destOrd="0" presId="urn:microsoft.com/office/officeart/2005/8/layout/orgChart1"/>
    <dgm:cxn modelId="{3A8DAACB-34B2-47C4-BED5-065CAAD5E605}" type="presParOf" srcId="{2CD70C9F-52DE-411C-BB81-12CF79486D42}" destId="{A06C9379-A743-4EB5-BC60-54AAFB532617}" srcOrd="1" destOrd="0" presId="urn:microsoft.com/office/officeart/2005/8/layout/orgChart1"/>
    <dgm:cxn modelId="{D33B3AF5-4A93-4792-9E78-A1F05E3DF5B9}" type="presParOf" srcId="{E4371316-3E9B-4CDE-AEBA-79CD8B3D7828}" destId="{124776C9-15E3-4570-A096-1A0618C0490D}" srcOrd="1" destOrd="0" presId="urn:microsoft.com/office/officeart/2005/8/layout/orgChart1"/>
    <dgm:cxn modelId="{7ECDD51E-34A6-4E1D-972F-4B9439EAEEEF}" type="presParOf" srcId="{E4371316-3E9B-4CDE-AEBA-79CD8B3D7828}" destId="{219C4C63-9586-4FCD-8AE5-7ACA8A303852}" srcOrd="2" destOrd="0" presId="urn:microsoft.com/office/officeart/2005/8/layout/orgChart1"/>
    <dgm:cxn modelId="{6C09BBF7-0CE5-4F7F-BCD5-539D14AE0B7C}" type="presParOf" srcId="{57961253-3ADD-4230-9D17-6E793465944F}" destId="{98DF262F-406F-4607-9B6C-1954B19C948A}" srcOrd="2" destOrd="0" presId="urn:microsoft.com/office/officeart/2005/8/layout/orgChart1"/>
    <dgm:cxn modelId="{AC2B99E4-CCBF-4459-9632-9C27950931ED}" type="presParOf" srcId="{7AED2068-B914-41B7-B0C7-BE12AB85CDC5}" destId="{FF918B70-091C-4E57-81FE-DDF7B54A9A49}" srcOrd="2" destOrd="0" presId="urn:microsoft.com/office/officeart/2005/8/layout/orgChart1"/>
    <dgm:cxn modelId="{0E6F018F-8ACC-41C5-BAF4-10F55E77D40F}" type="presParOf" srcId="{7AED2068-B914-41B7-B0C7-BE12AB85CDC5}" destId="{D4F7DDEE-A174-484D-B523-D09408AA749D}" srcOrd="3" destOrd="0" presId="urn:microsoft.com/office/officeart/2005/8/layout/orgChart1"/>
    <dgm:cxn modelId="{4CBEC333-BEE2-43DF-8451-A16D472D4C11}" type="presParOf" srcId="{D4F7DDEE-A174-484D-B523-D09408AA749D}" destId="{576DEEC2-D750-4675-A385-C0575DCCCF16}" srcOrd="0" destOrd="0" presId="urn:microsoft.com/office/officeart/2005/8/layout/orgChart1"/>
    <dgm:cxn modelId="{88336166-8ADE-40B8-B3FE-7C32E7731D01}" type="presParOf" srcId="{576DEEC2-D750-4675-A385-C0575DCCCF16}" destId="{6705FED6-332E-410C-B12D-788FE8C64527}" srcOrd="0" destOrd="0" presId="urn:microsoft.com/office/officeart/2005/8/layout/orgChart1"/>
    <dgm:cxn modelId="{168090EB-F437-4BC9-AC66-2FC824418C93}" type="presParOf" srcId="{576DEEC2-D750-4675-A385-C0575DCCCF16}" destId="{3BEA54D1-2A2D-4090-9C19-9FB5BBCD0119}" srcOrd="1" destOrd="0" presId="urn:microsoft.com/office/officeart/2005/8/layout/orgChart1"/>
    <dgm:cxn modelId="{ECC3C4BA-2C4C-49DA-A863-B26F4529AEFB}" type="presParOf" srcId="{D4F7DDEE-A174-484D-B523-D09408AA749D}" destId="{99B9CF60-06C3-414A-BAD0-E8824D785EF8}" srcOrd="1" destOrd="0" presId="urn:microsoft.com/office/officeart/2005/8/layout/orgChart1"/>
    <dgm:cxn modelId="{0D9968CA-C8CC-4EFC-B973-7DF01414AE6A}" type="presParOf" srcId="{99B9CF60-06C3-414A-BAD0-E8824D785EF8}" destId="{43AD433A-3F77-4CEA-AC3A-F4982D550D35}" srcOrd="0" destOrd="0" presId="urn:microsoft.com/office/officeart/2005/8/layout/orgChart1"/>
    <dgm:cxn modelId="{9B3E0FA6-ECB5-45CA-9C2D-C435E02A194B}" type="presParOf" srcId="{99B9CF60-06C3-414A-BAD0-E8824D785EF8}" destId="{EA8E9416-7951-4CAD-8C19-87C6C2D575B1}" srcOrd="1" destOrd="0" presId="urn:microsoft.com/office/officeart/2005/8/layout/orgChart1"/>
    <dgm:cxn modelId="{BD6E7BBD-EC02-456F-BB1A-14C4AC7ACFE0}" type="presParOf" srcId="{EA8E9416-7951-4CAD-8C19-87C6C2D575B1}" destId="{1C3FE3AD-C7A2-4688-9838-4A3B51D8D56E}" srcOrd="0" destOrd="0" presId="urn:microsoft.com/office/officeart/2005/8/layout/orgChart1"/>
    <dgm:cxn modelId="{8E640F1B-5ED2-4E2A-9F1A-D5EC4FE2B8B2}" type="presParOf" srcId="{1C3FE3AD-C7A2-4688-9838-4A3B51D8D56E}" destId="{B628B60D-54FA-4D7A-80A4-7540586633F3}" srcOrd="0" destOrd="0" presId="urn:microsoft.com/office/officeart/2005/8/layout/orgChart1"/>
    <dgm:cxn modelId="{9A889FDC-6CBB-46E9-98FE-D6FD95FAD36D}" type="presParOf" srcId="{1C3FE3AD-C7A2-4688-9838-4A3B51D8D56E}" destId="{DE51CEAB-88E3-4A0D-857A-264D26DAF478}" srcOrd="1" destOrd="0" presId="urn:microsoft.com/office/officeart/2005/8/layout/orgChart1"/>
    <dgm:cxn modelId="{B3B968CE-78D2-412D-9870-5D25E3AFAB8F}" type="presParOf" srcId="{EA8E9416-7951-4CAD-8C19-87C6C2D575B1}" destId="{677AC3B0-E6C6-4A50-9DA4-379B0DAFAA9D}" srcOrd="1" destOrd="0" presId="urn:microsoft.com/office/officeart/2005/8/layout/orgChart1"/>
    <dgm:cxn modelId="{A05AB845-2F88-4128-ADF8-6158B0573018}" type="presParOf" srcId="{EA8E9416-7951-4CAD-8C19-87C6C2D575B1}" destId="{1622188F-FAF1-4406-A8CA-B6D508A6B523}" srcOrd="2" destOrd="0" presId="urn:microsoft.com/office/officeart/2005/8/layout/orgChart1"/>
    <dgm:cxn modelId="{CEBF2818-A7DD-47C8-B7A3-166906C276C6}" type="presParOf" srcId="{D4F7DDEE-A174-484D-B523-D09408AA749D}" destId="{B5CCA649-50A0-476A-A8E6-11B0060BFAE1}" srcOrd="2" destOrd="0" presId="urn:microsoft.com/office/officeart/2005/8/layout/orgChart1"/>
    <dgm:cxn modelId="{8CD5D280-80AD-43BB-978F-E6C472E33935}" type="presParOf" srcId="{7AED2068-B914-41B7-B0C7-BE12AB85CDC5}" destId="{CF89EC1C-AD82-4D80-9D38-9D0A34ADC796}" srcOrd="4" destOrd="0" presId="urn:microsoft.com/office/officeart/2005/8/layout/orgChart1"/>
    <dgm:cxn modelId="{052A299F-819E-4998-B6DA-024BC04DA646}" type="presParOf" srcId="{7AED2068-B914-41B7-B0C7-BE12AB85CDC5}" destId="{4E173773-C5D2-4CCA-94CC-4EB8F9E6116B}" srcOrd="5" destOrd="0" presId="urn:microsoft.com/office/officeart/2005/8/layout/orgChart1"/>
    <dgm:cxn modelId="{7A297807-AF8C-4F0E-99F0-4A640D7EBD60}" type="presParOf" srcId="{4E173773-C5D2-4CCA-94CC-4EB8F9E6116B}" destId="{BEAA1610-C39F-49DF-836E-763766323FBA}" srcOrd="0" destOrd="0" presId="urn:microsoft.com/office/officeart/2005/8/layout/orgChart1"/>
    <dgm:cxn modelId="{284CD6D9-769C-4DD1-9B71-6E706BAC2C13}" type="presParOf" srcId="{BEAA1610-C39F-49DF-836E-763766323FBA}" destId="{55501C2C-160A-4358-AF73-C97C84E7BE5B}" srcOrd="0" destOrd="0" presId="urn:microsoft.com/office/officeart/2005/8/layout/orgChart1"/>
    <dgm:cxn modelId="{DB43B0FB-F8C4-4A0D-A01E-B5369B8BAF5F}" type="presParOf" srcId="{BEAA1610-C39F-49DF-836E-763766323FBA}" destId="{23CEDFC7-C99D-44A1-9518-CEDCACA625FE}" srcOrd="1" destOrd="0" presId="urn:microsoft.com/office/officeart/2005/8/layout/orgChart1"/>
    <dgm:cxn modelId="{228AB769-49F7-4165-A0F4-DB562F6748BB}" type="presParOf" srcId="{4E173773-C5D2-4CCA-94CC-4EB8F9E6116B}" destId="{3D620775-3979-4795-B603-B0652D1C052A}" srcOrd="1" destOrd="0" presId="urn:microsoft.com/office/officeart/2005/8/layout/orgChart1"/>
    <dgm:cxn modelId="{340965B1-DFC0-4857-B7D7-0DCFFE01380D}" type="presParOf" srcId="{3D620775-3979-4795-B603-B0652D1C052A}" destId="{297EFE09-4937-4129-97C7-DD3F68404787}" srcOrd="0" destOrd="0" presId="urn:microsoft.com/office/officeart/2005/8/layout/orgChart1"/>
    <dgm:cxn modelId="{3BF32EE3-6668-40A5-B752-E2C026B4732E}" type="presParOf" srcId="{3D620775-3979-4795-B603-B0652D1C052A}" destId="{B0E2D4A7-A9AC-4581-801C-414F15CE4235}" srcOrd="1" destOrd="0" presId="urn:microsoft.com/office/officeart/2005/8/layout/orgChart1"/>
    <dgm:cxn modelId="{4779D00E-D2B0-4ACC-BCB8-FA0B8259BD4C}" type="presParOf" srcId="{B0E2D4A7-A9AC-4581-801C-414F15CE4235}" destId="{305CF8B6-35D2-40F8-83CC-7AFCB9E2A90D}" srcOrd="0" destOrd="0" presId="urn:microsoft.com/office/officeart/2005/8/layout/orgChart1"/>
    <dgm:cxn modelId="{49AC1D28-A426-40D9-A53A-DDAFC241766C}" type="presParOf" srcId="{305CF8B6-35D2-40F8-83CC-7AFCB9E2A90D}" destId="{705862F5-4E3E-46E1-9B65-91C7594891AA}" srcOrd="0" destOrd="0" presId="urn:microsoft.com/office/officeart/2005/8/layout/orgChart1"/>
    <dgm:cxn modelId="{F61AF750-D65A-4563-8465-9193D32EBF79}" type="presParOf" srcId="{305CF8B6-35D2-40F8-83CC-7AFCB9E2A90D}" destId="{7A5CD653-D54F-41AC-9845-4C67B4F2D0C1}" srcOrd="1" destOrd="0" presId="urn:microsoft.com/office/officeart/2005/8/layout/orgChart1"/>
    <dgm:cxn modelId="{435A6560-BF54-450A-A983-F7195DA79372}" type="presParOf" srcId="{B0E2D4A7-A9AC-4581-801C-414F15CE4235}" destId="{B1D36B26-6E80-490A-873F-38C97CD0E93D}" srcOrd="1" destOrd="0" presId="urn:microsoft.com/office/officeart/2005/8/layout/orgChart1"/>
    <dgm:cxn modelId="{14ACE440-C646-46C0-9C6F-BF41BE01C3B6}" type="presParOf" srcId="{B0E2D4A7-A9AC-4581-801C-414F15CE4235}" destId="{02EECFB8-0340-4CB2-878E-D03FDFB08BEE}" srcOrd="2" destOrd="0" presId="urn:microsoft.com/office/officeart/2005/8/layout/orgChart1"/>
    <dgm:cxn modelId="{7691EA5F-0F0B-44C6-AB3C-D5A6DE99C466}" type="presParOf" srcId="{3D620775-3979-4795-B603-B0652D1C052A}" destId="{06F9F382-2BE9-4FA2-B182-E80B3CF5C58A}" srcOrd="2" destOrd="0" presId="urn:microsoft.com/office/officeart/2005/8/layout/orgChart1"/>
    <dgm:cxn modelId="{5364D8F2-0A95-4A19-B872-230CC74CF307}" type="presParOf" srcId="{3D620775-3979-4795-B603-B0652D1C052A}" destId="{9A7EFF75-F11C-4787-805A-A4035013E63D}" srcOrd="3" destOrd="0" presId="urn:microsoft.com/office/officeart/2005/8/layout/orgChart1"/>
    <dgm:cxn modelId="{4B8D2A6C-3C4B-48DA-AF03-D9AB7B100C20}" type="presParOf" srcId="{9A7EFF75-F11C-4787-805A-A4035013E63D}" destId="{03E9BAA3-5EFA-49E5-9B22-EE362289B1DE}" srcOrd="0" destOrd="0" presId="urn:microsoft.com/office/officeart/2005/8/layout/orgChart1"/>
    <dgm:cxn modelId="{C6B8C8B5-0BA4-4E4F-9803-4B0BD2CB8CBA}" type="presParOf" srcId="{03E9BAA3-5EFA-49E5-9B22-EE362289B1DE}" destId="{026031C6-F9A3-4F75-BBF6-A9398943441B}" srcOrd="0" destOrd="0" presId="urn:microsoft.com/office/officeart/2005/8/layout/orgChart1"/>
    <dgm:cxn modelId="{28B6E2BF-B13E-4106-8F63-362E7125BABF}" type="presParOf" srcId="{03E9BAA3-5EFA-49E5-9B22-EE362289B1DE}" destId="{5B09381C-F366-46D5-BBC8-2964AB81C3F0}" srcOrd="1" destOrd="0" presId="urn:microsoft.com/office/officeart/2005/8/layout/orgChart1"/>
    <dgm:cxn modelId="{3671AADC-B4A8-4C31-A091-3C7BCFB56B19}" type="presParOf" srcId="{9A7EFF75-F11C-4787-805A-A4035013E63D}" destId="{8B296B16-C839-4FBC-A605-743625B8902B}" srcOrd="1" destOrd="0" presId="urn:microsoft.com/office/officeart/2005/8/layout/orgChart1"/>
    <dgm:cxn modelId="{B83CD75D-8C94-4879-ADD5-EB0EFD1C48EE}" type="presParOf" srcId="{9A7EFF75-F11C-4787-805A-A4035013E63D}" destId="{164198AF-2EC7-4717-8ACA-5F651B22EAD1}" srcOrd="2" destOrd="0" presId="urn:microsoft.com/office/officeart/2005/8/layout/orgChart1"/>
    <dgm:cxn modelId="{663C69AA-4083-4824-91FE-C02E5BCC7B9E}" type="presParOf" srcId="{4E173773-C5D2-4CCA-94CC-4EB8F9E6116B}" destId="{D2D5573C-8EEC-4F52-BCB4-6B845FFBFD6F}" srcOrd="2" destOrd="0" presId="urn:microsoft.com/office/officeart/2005/8/layout/orgChart1"/>
    <dgm:cxn modelId="{0691F3E9-2C9B-41DB-AAF0-12348F63532A}" type="presParOf" srcId="{2D381E00-34C0-4682-8D5F-CBC1050E62B8}" destId="{C9C94622-B26D-4A1C-A4D5-A114A9C2C0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2FA012-E828-4406-B6AF-37B0FF9F93B5}" type="doc">
      <dgm:prSet loTypeId="urn:microsoft.com/office/officeart/2005/8/layout/default#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pt-BR"/>
        </a:p>
      </dgm:t>
    </dgm:pt>
    <dgm:pt modelId="{2ECE6099-2B92-401D-A5C8-717DCD3B1A55}">
      <dgm:prSet custT="1"/>
      <dgm:spPr/>
      <dgm:t>
        <a:bodyPr/>
        <a:lstStyle/>
        <a:p>
          <a:r>
            <a:rPr lang="pt-BR" sz="3600" dirty="0"/>
            <a:t>Medicamentos </a:t>
          </a:r>
        </a:p>
        <a:p>
          <a:r>
            <a:rPr lang="pt-BR" sz="3600" dirty="0"/>
            <a:t>R$ 225,7 milhões</a:t>
          </a:r>
        </a:p>
      </dgm:t>
    </dgm:pt>
    <dgm:pt modelId="{D16C2BBF-6B36-425A-8BE0-6A063EAAE0F5}" type="parTrans" cxnId="{2F81DB44-BB13-4D7B-BBE6-6D4393BD19F3}">
      <dgm:prSet/>
      <dgm:spPr/>
      <dgm:t>
        <a:bodyPr/>
        <a:lstStyle/>
        <a:p>
          <a:endParaRPr lang="pt-BR"/>
        </a:p>
      </dgm:t>
    </dgm:pt>
    <dgm:pt modelId="{3AA88D79-1A70-4652-824D-F4F2271EF8A3}" type="sibTrans" cxnId="{2F81DB44-BB13-4D7B-BBE6-6D4393BD19F3}">
      <dgm:prSet/>
      <dgm:spPr/>
      <dgm:t>
        <a:bodyPr/>
        <a:lstStyle/>
        <a:p>
          <a:endParaRPr lang="pt-BR"/>
        </a:p>
      </dgm:t>
    </dgm:pt>
    <dgm:pt modelId="{82C0581B-57A1-4783-85EA-4F2915C4DF7F}">
      <dgm:prSet custT="1"/>
      <dgm:spPr/>
      <dgm:t>
        <a:bodyPr/>
        <a:lstStyle/>
        <a:p>
          <a:r>
            <a:rPr lang="pt-BR" sz="3600" dirty="0"/>
            <a:t>Outros </a:t>
          </a:r>
        </a:p>
        <a:p>
          <a:r>
            <a:rPr lang="pt-BR" sz="3600" dirty="0"/>
            <a:t>R$ </a:t>
          </a:r>
          <a:r>
            <a:rPr lang="pt-BR" sz="3600" b="0" i="0" u="none" dirty="0"/>
            <a:t>4,9 milhões </a:t>
          </a:r>
          <a:endParaRPr lang="pt-BR" sz="3600" dirty="0"/>
        </a:p>
      </dgm:t>
    </dgm:pt>
    <dgm:pt modelId="{8E7B52E4-5C7E-4A5A-A92F-5DC3EAF93A38}" type="parTrans" cxnId="{563FE659-D1A0-40B2-9055-9965E8DF294C}">
      <dgm:prSet/>
      <dgm:spPr/>
      <dgm:t>
        <a:bodyPr/>
        <a:lstStyle/>
        <a:p>
          <a:endParaRPr lang="pt-BR"/>
        </a:p>
      </dgm:t>
    </dgm:pt>
    <dgm:pt modelId="{675038CC-7C13-495B-B280-00933E753FAC}" type="sibTrans" cxnId="{563FE659-D1A0-40B2-9055-9965E8DF294C}">
      <dgm:prSet/>
      <dgm:spPr/>
      <dgm:t>
        <a:bodyPr/>
        <a:lstStyle/>
        <a:p>
          <a:endParaRPr lang="pt-BR"/>
        </a:p>
      </dgm:t>
    </dgm:pt>
    <dgm:pt modelId="{2E8A19C3-A6E7-4D30-AA82-0927933D9ECB}" type="pres">
      <dgm:prSet presAssocID="{A32FA012-E828-4406-B6AF-37B0FF9F93B5}" presName="diagram" presStyleCnt="0">
        <dgm:presLayoutVars>
          <dgm:dir/>
          <dgm:resizeHandles val="exact"/>
        </dgm:presLayoutVars>
      </dgm:prSet>
      <dgm:spPr/>
    </dgm:pt>
    <dgm:pt modelId="{FA949076-35AA-4595-9017-D793FFF881B9}" type="pres">
      <dgm:prSet presAssocID="{2ECE6099-2B92-401D-A5C8-717DCD3B1A55}" presName="node" presStyleLbl="node1" presStyleIdx="0" presStyleCnt="2" custScaleX="119423">
        <dgm:presLayoutVars>
          <dgm:bulletEnabled val="1"/>
        </dgm:presLayoutVars>
      </dgm:prSet>
      <dgm:spPr/>
    </dgm:pt>
    <dgm:pt modelId="{530E8BDD-F436-4531-9452-BADCADB4CC45}" type="pres">
      <dgm:prSet presAssocID="{3AA88D79-1A70-4652-824D-F4F2271EF8A3}" presName="sibTrans" presStyleCnt="0"/>
      <dgm:spPr/>
    </dgm:pt>
    <dgm:pt modelId="{C48FA492-2557-4665-8934-48DA2EA2AF27}" type="pres">
      <dgm:prSet presAssocID="{82C0581B-57A1-4783-85EA-4F2915C4DF7F}" presName="node" presStyleLbl="node1" presStyleIdx="1" presStyleCnt="2" custScaleX="119423">
        <dgm:presLayoutVars>
          <dgm:bulletEnabled val="1"/>
        </dgm:presLayoutVars>
      </dgm:prSet>
      <dgm:spPr/>
    </dgm:pt>
  </dgm:ptLst>
  <dgm:cxnLst>
    <dgm:cxn modelId="{0C444D13-020A-4737-A290-C96FF556F2CF}" type="presOf" srcId="{82C0581B-57A1-4783-85EA-4F2915C4DF7F}" destId="{C48FA492-2557-4665-8934-48DA2EA2AF27}" srcOrd="0" destOrd="0" presId="urn:microsoft.com/office/officeart/2005/8/layout/default#3"/>
    <dgm:cxn modelId="{75DFED2F-CF42-47A9-A40D-4614CE9FF8CF}" type="presOf" srcId="{2ECE6099-2B92-401D-A5C8-717DCD3B1A55}" destId="{FA949076-35AA-4595-9017-D793FFF881B9}" srcOrd="0" destOrd="0" presId="urn:microsoft.com/office/officeart/2005/8/layout/default#3"/>
    <dgm:cxn modelId="{BC2B7335-4A66-4D3F-9725-8B3FDE7B347E}" type="presOf" srcId="{A32FA012-E828-4406-B6AF-37B0FF9F93B5}" destId="{2E8A19C3-A6E7-4D30-AA82-0927933D9ECB}" srcOrd="0" destOrd="0" presId="urn:microsoft.com/office/officeart/2005/8/layout/default#3"/>
    <dgm:cxn modelId="{2F81DB44-BB13-4D7B-BBE6-6D4393BD19F3}" srcId="{A32FA012-E828-4406-B6AF-37B0FF9F93B5}" destId="{2ECE6099-2B92-401D-A5C8-717DCD3B1A55}" srcOrd="0" destOrd="0" parTransId="{D16C2BBF-6B36-425A-8BE0-6A063EAAE0F5}" sibTransId="{3AA88D79-1A70-4652-824D-F4F2271EF8A3}"/>
    <dgm:cxn modelId="{563FE659-D1A0-40B2-9055-9965E8DF294C}" srcId="{A32FA012-E828-4406-B6AF-37B0FF9F93B5}" destId="{82C0581B-57A1-4783-85EA-4F2915C4DF7F}" srcOrd="1" destOrd="0" parTransId="{8E7B52E4-5C7E-4A5A-A92F-5DC3EAF93A38}" sibTransId="{675038CC-7C13-495B-B280-00933E753FAC}"/>
    <dgm:cxn modelId="{2CF9E2C5-3432-48ED-B6D7-3456DF968DA6}" type="presParOf" srcId="{2E8A19C3-A6E7-4D30-AA82-0927933D9ECB}" destId="{FA949076-35AA-4595-9017-D793FFF881B9}" srcOrd="0" destOrd="0" presId="urn:microsoft.com/office/officeart/2005/8/layout/default#3"/>
    <dgm:cxn modelId="{F866ABEA-43FC-4CF6-990A-74BA7F3D4790}" type="presParOf" srcId="{2E8A19C3-A6E7-4D30-AA82-0927933D9ECB}" destId="{530E8BDD-F436-4531-9452-BADCADB4CC45}" srcOrd="1" destOrd="0" presId="urn:microsoft.com/office/officeart/2005/8/layout/default#3"/>
    <dgm:cxn modelId="{F1C2EA72-1921-4A5C-BA62-B10989F27FA2}" type="presParOf" srcId="{2E8A19C3-A6E7-4D30-AA82-0927933D9ECB}" destId="{C48FA492-2557-4665-8934-48DA2EA2AF27}" srcOrd="2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A86D36-9D56-4D3D-94D1-9E75395659BF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pt-BR"/>
        </a:p>
      </dgm:t>
    </dgm:pt>
    <dgm:pt modelId="{E74FD121-33A4-4E84-9DD3-D080321B82F4}">
      <dgm:prSet/>
      <dgm:spPr/>
      <dgm:t>
        <a:bodyPr/>
        <a:lstStyle/>
        <a:p>
          <a:r>
            <a:rPr lang="pt-BR" dirty="0"/>
            <a:t>2014 – R$ 45.000,00</a:t>
          </a:r>
        </a:p>
      </dgm:t>
    </dgm:pt>
    <dgm:pt modelId="{A6CA1B6E-7A8E-4AED-9317-D241E243E199}" type="parTrans" cxnId="{ED9622E6-3299-49C0-B640-39A211EF7CA4}">
      <dgm:prSet/>
      <dgm:spPr/>
      <dgm:t>
        <a:bodyPr/>
        <a:lstStyle/>
        <a:p>
          <a:endParaRPr lang="pt-BR"/>
        </a:p>
      </dgm:t>
    </dgm:pt>
    <dgm:pt modelId="{901D1001-BA69-40AE-9F48-5CC55B163C0B}" type="sibTrans" cxnId="{ED9622E6-3299-49C0-B640-39A211EF7CA4}">
      <dgm:prSet/>
      <dgm:spPr/>
      <dgm:t>
        <a:bodyPr/>
        <a:lstStyle/>
        <a:p>
          <a:endParaRPr lang="pt-BR"/>
        </a:p>
      </dgm:t>
    </dgm:pt>
    <dgm:pt modelId="{DD4635D4-B075-49B9-816E-1E89E1A5B2CC}">
      <dgm:prSet/>
      <dgm:spPr/>
      <dgm:t>
        <a:bodyPr/>
        <a:lstStyle/>
        <a:p>
          <a:r>
            <a:rPr lang="pt-BR" dirty="0"/>
            <a:t>2015 – R$ 23.800,00</a:t>
          </a:r>
        </a:p>
      </dgm:t>
    </dgm:pt>
    <dgm:pt modelId="{36029FFA-3E5D-4A21-ADE8-8166F3E513DB}" type="parTrans" cxnId="{9741AE2F-B26C-4461-BB68-61849FED8268}">
      <dgm:prSet/>
      <dgm:spPr/>
      <dgm:t>
        <a:bodyPr/>
        <a:lstStyle/>
        <a:p>
          <a:endParaRPr lang="pt-BR"/>
        </a:p>
      </dgm:t>
    </dgm:pt>
    <dgm:pt modelId="{DA177596-89F4-4D21-B716-57172A70AFDD}" type="sibTrans" cxnId="{9741AE2F-B26C-4461-BB68-61849FED8268}">
      <dgm:prSet/>
      <dgm:spPr/>
      <dgm:t>
        <a:bodyPr/>
        <a:lstStyle/>
        <a:p>
          <a:endParaRPr lang="pt-BR"/>
        </a:p>
      </dgm:t>
    </dgm:pt>
    <dgm:pt modelId="{25AE258F-0E6E-479C-85CA-7ADCEAA6A5F6}" type="pres">
      <dgm:prSet presAssocID="{99A86D36-9D56-4D3D-94D1-9E75395659BF}" presName="linear" presStyleCnt="0">
        <dgm:presLayoutVars>
          <dgm:animLvl val="lvl"/>
          <dgm:resizeHandles val="exact"/>
        </dgm:presLayoutVars>
      </dgm:prSet>
      <dgm:spPr/>
    </dgm:pt>
    <dgm:pt modelId="{D6B8E532-66D3-4A68-8FEB-52D452642A6F}" type="pres">
      <dgm:prSet presAssocID="{E74FD121-33A4-4E84-9DD3-D080321B82F4}" presName="parentText" presStyleLbl="node1" presStyleIdx="0" presStyleCnt="2" custLinFactNeighborX="13207" custLinFactNeighborY="50003">
        <dgm:presLayoutVars>
          <dgm:chMax val="0"/>
          <dgm:bulletEnabled val="1"/>
        </dgm:presLayoutVars>
      </dgm:prSet>
      <dgm:spPr/>
    </dgm:pt>
    <dgm:pt modelId="{937FE76F-4106-461F-819A-EFE0EB6C67AC}" type="pres">
      <dgm:prSet presAssocID="{901D1001-BA69-40AE-9F48-5CC55B163C0B}" presName="spacer" presStyleCnt="0"/>
      <dgm:spPr/>
    </dgm:pt>
    <dgm:pt modelId="{4AAA2920-2CBD-48BD-8BD0-5A133BC1638D}" type="pres">
      <dgm:prSet presAssocID="{DD4635D4-B075-49B9-816E-1E89E1A5B2C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741AE2F-B26C-4461-BB68-61849FED8268}" srcId="{99A86D36-9D56-4D3D-94D1-9E75395659BF}" destId="{DD4635D4-B075-49B9-816E-1E89E1A5B2CC}" srcOrd="1" destOrd="0" parTransId="{36029FFA-3E5D-4A21-ADE8-8166F3E513DB}" sibTransId="{DA177596-89F4-4D21-B716-57172A70AFDD}"/>
    <dgm:cxn modelId="{451CCA53-ED65-4CA9-A30D-503DFCA72788}" type="presOf" srcId="{99A86D36-9D56-4D3D-94D1-9E75395659BF}" destId="{25AE258F-0E6E-479C-85CA-7ADCEAA6A5F6}" srcOrd="0" destOrd="0" presId="urn:microsoft.com/office/officeart/2005/8/layout/vList2"/>
    <dgm:cxn modelId="{ED9622E6-3299-49C0-B640-39A211EF7CA4}" srcId="{99A86D36-9D56-4D3D-94D1-9E75395659BF}" destId="{E74FD121-33A4-4E84-9DD3-D080321B82F4}" srcOrd="0" destOrd="0" parTransId="{A6CA1B6E-7A8E-4AED-9317-D241E243E199}" sibTransId="{901D1001-BA69-40AE-9F48-5CC55B163C0B}"/>
    <dgm:cxn modelId="{1B1601EE-3878-4AD3-BBB5-3A1D51C63D12}" type="presOf" srcId="{DD4635D4-B075-49B9-816E-1E89E1A5B2CC}" destId="{4AAA2920-2CBD-48BD-8BD0-5A133BC1638D}" srcOrd="0" destOrd="0" presId="urn:microsoft.com/office/officeart/2005/8/layout/vList2"/>
    <dgm:cxn modelId="{5EE3B5F7-730E-4CD3-9C28-793EB3513CEE}" type="presOf" srcId="{E74FD121-33A4-4E84-9DD3-D080321B82F4}" destId="{D6B8E532-66D3-4A68-8FEB-52D452642A6F}" srcOrd="0" destOrd="0" presId="urn:microsoft.com/office/officeart/2005/8/layout/vList2"/>
    <dgm:cxn modelId="{B1358DD1-8CA7-4E8B-9F2C-D4441E7C825A}" type="presParOf" srcId="{25AE258F-0E6E-479C-85CA-7ADCEAA6A5F6}" destId="{D6B8E532-66D3-4A68-8FEB-52D452642A6F}" srcOrd="0" destOrd="0" presId="urn:microsoft.com/office/officeart/2005/8/layout/vList2"/>
    <dgm:cxn modelId="{9D28CBA2-80C9-4B70-9BDF-2D086595F3A2}" type="presParOf" srcId="{25AE258F-0E6E-479C-85CA-7ADCEAA6A5F6}" destId="{937FE76F-4106-461F-819A-EFE0EB6C67AC}" srcOrd="1" destOrd="0" presId="urn:microsoft.com/office/officeart/2005/8/layout/vList2"/>
    <dgm:cxn modelId="{F12885C5-E3D3-4721-8553-3918B3C0D634}" type="presParOf" srcId="{25AE258F-0E6E-479C-85CA-7ADCEAA6A5F6}" destId="{4AAA2920-2CBD-48BD-8BD0-5A133BC1638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F83D8F-2E97-439F-B7A3-FB04A5CD46CF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pt-BR"/>
        </a:p>
      </dgm:t>
    </dgm:pt>
    <dgm:pt modelId="{59A860D9-7DDB-4123-BD56-B027D069E73F}">
      <dgm:prSet/>
      <dgm:spPr/>
      <dgm:t>
        <a:bodyPr/>
        <a:lstStyle/>
        <a:p>
          <a:pPr algn="just"/>
          <a:r>
            <a:rPr lang="pt-BR" dirty="0"/>
            <a:t>Instauração de um processo ético-profissional por ter prescrito a fosfoetanolamina para pacientes portadores das mais variadas patologias na sala de espera da Defensoria pública, utilizando formulário de um hospital público, sem realização de registros em prontuários.</a:t>
          </a:r>
        </a:p>
      </dgm:t>
    </dgm:pt>
    <dgm:pt modelId="{383F9471-DAAB-435D-9A75-5F45EE550BC4}" type="parTrans" cxnId="{1BAF09A9-6EBD-490A-8789-C2B47D91BDBB}">
      <dgm:prSet/>
      <dgm:spPr/>
      <dgm:t>
        <a:bodyPr/>
        <a:lstStyle/>
        <a:p>
          <a:pPr algn="just"/>
          <a:endParaRPr lang="pt-BR"/>
        </a:p>
      </dgm:t>
    </dgm:pt>
    <dgm:pt modelId="{FF753530-7145-4116-AD82-9D7DFC030393}" type="sibTrans" cxnId="{1BAF09A9-6EBD-490A-8789-C2B47D91BDBB}">
      <dgm:prSet/>
      <dgm:spPr/>
      <dgm:t>
        <a:bodyPr/>
        <a:lstStyle/>
        <a:p>
          <a:pPr algn="just"/>
          <a:endParaRPr lang="pt-BR"/>
        </a:p>
      </dgm:t>
    </dgm:pt>
    <dgm:pt modelId="{45B4436A-FE82-4786-A897-BCF5AAE2F65E}" type="pres">
      <dgm:prSet presAssocID="{C4F83D8F-2E97-439F-B7A3-FB04A5CD46CF}" presName="linear" presStyleCnt="0">
        <dgm:presLayoutVars>
          <dgm:animLvl val="lvl"/>
          <dgm:resizeHandles val="exact"/>
        </dgm:presLayoutVars>
      </dgm:prSet>
      <dgm:spPr/>
    </dgm:pt>
    <dgm:pt modelId="{44F6703A-EEBD-45DF-B646-B1D5C9ABD92D}" type="pres">
      <dgm:prSet presAssocID="{59A860D9-7DDB-4123-BD56-B027D069E73F}" presName="parentText" presStyleLbl="node1" presStyleIdx="0" presStyleCnt="1" custLinFactNeighborY="-69117">
        <dgm:presLayoutVars>
          <dgm:chMax val="0"/>
          <dgm:bulletEnabled val="1"/>
        </dgm:presLayoutVars>
      </dgm:prSet>
      <dgm:spPr/>
    </dgm:pt>
  </dgm:ptLst>
  <dgm:cxnLst>
    <dgm:cxn modelId="{1BED8038-F225-4812-8CC9-D0E8A506342E}" type="presOf" srcId="{59A860D9-7DDB-4123-BD56-B027D069E73F}" destId="{44F6703A-EEBD-45DF-B646-B1D5C9ABD92D}" srcOrd="0" destOrd="0" presId="urn:microsoft.com/office/officeart/2005/8/layout/vList2"/>
    <dgm:cxn modelId="{86289576-6A11-40FE-82F6-181F81A974C1}" type="presOf" srcId="{C4F83D8F-2E97-439F-B7A3-FB04A5CD46CF}" destId="{45B4436A-FE82-4786-A897-BCF5AAE2F65E}" srcOrd="0" destOrd="0" presId="urn:microsoft.com/office/officeart/2005/8/layout/vList2"/>
    <dgm:cxn modelId="{1BAF09A9-6EBD-490A-8789-C2B47D91BDBB}" srcId="{C4F83D8F-2E97-439F-B7A3-FB04A5CD46CF}" destId="{59A860D9-7DDB-4123-BD56-B027D069E73F}" srcOrd="0" destOrd="0" parTransId="{383F9471-DAAB-435D-9A75-5F45EE550BC4}" sibTransId="{FF753530-7145-4116-AD82-9D7DFC030393}"/>
    <dgm:cxn modelId="{F0007B8B-FBA8-4226-B27C-87F58B5A1105}" type="presParOf" srcId="{45B4436A-FE82-4786-A897-BCF5AAE2F65E}" destId="{44F6703A-EEBD-45DF-B646-B1D5C9ABD9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B47028-1610-4031-AC92-528502781F3D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pt-BR"/>
        </a:p>
      </dgm:t>
    </dgm:pt>
    <dgm:pt modelId="{0765CCE3-CD42-464E-8215-CAD643B303CB}">
      <dgm:prSet custT="1"/>
      <dgm:spPr/>
      <dgm:t>
        <a:bodyPr/>
        <a:lstStyle/>
        <a:p>
          <a:pPr algn="ctr"/>
          <a:r>
            <a:rPr lang="pt-BR" sz="2400" dirty="0"/>
            <a:t>31 casos</a:t>
          </a:r>
        </a:p>
      </dgm:t>
    </dgm:pt>
    <dgm:pt modelId="{12351AA3-EE42-4631-AD87-BFA656C88C27}" type="parTrans" cxnId="{FE3B8ABD-700D-4658-8D98-C773B3F6E22D}">
      <dgm:prSet/>
      <dgm:spPr/>
      <dgm:t>
        <a:bodyPr/>
        <a:lstStyle/>
        <a:p>
          <a:pPr algn="ctr"/>
          <a:endParaRPr lang="pt-BR"/>
        </a:p>
      </dgm:t>
    </dgm:pt>
    <dgm:pt modelId="{6E028B1D-237F-4913-A8FC-B6E204F41305}" type="sibTrans" cxnId="{FE3B8ABD-700D-4658-8D98-C773B3F6E22D}">
      <dgm:prSet/>
      <dgm:spPr/>
      <dgm:t>
        <a:bodyPr/>
        <a:lstStyle/>
        <a:p>
          <a:pPr algn="ctr"/>
          <a:endParaRPr lang="pt-BR"/>
        </a:p>
      </dgm:t>
    </dgm:pt>
    <dgm:pt modelId="{D15DABA2-6A5F-4682-A13E-E946D9582910}" type="pres">
      <dgm:prSet presAssocID="{1BB47028-1610-4031-AC92-528502781F3D}" presName="linear" presStyleCnt="0">
        <dgm:presLayoutVars>
          <dgm:animLvl val="lvl"/>
          <dgm:resizeHandles val="exact"/>
        </dgm:presLayoutVars>
      </dgm:prSet>
      <dgm:spPr/>
    </dgm:pt>
    <dgm:pt modelId="{17DB14C7-3476-4673-9968-DC95AB121589}" type="pres">
      <dgm:prSet presAssocID="{0765CCE3-CD42-464E-8215-CAD643B303CB}" presName="parentText" presStyleLbl="node1" presStyleIdx="0" presStyleCnt="1" custLinFactY="-11784" custLinFactNeighborX="1346" custLinFactNeighborY="-100000">
        <dgm:presLayoutVars>
          <dgm:chMax val="0"/>
          <dgm:bulletEnabled val="1"/>
        </dgm:presLayoutVars>
      </dgm:prSet>
      <dgm:spPr/>
    </dgm:pt>
  </dgm:ptLst>
  <dgm:cxnLst>
    <dgm:cxn modelId="{B9C92C99-AD40-41B2-B256-4D4F2346F1FD}" type="presOf" srcId="{1BB47028-1610-4031-AC92-528502781F3D}" destId="{D15DABA2-6A5F-4682-A13E-E946D9582910}" srcOrd="0" destOrd="0" presId="urn:microsoft.com/office/officeart/2005/8/layout/vList2"/>
    <dgm:cxn modelId="{FE3B8ABD-700D-4658-8D98-C773B3F6E22D}" srcId="{1BB47028-1610-4031-AC92-528502781F3D}" destId="{0765CCE3-CD42-464E-8215-CAD643B303CB}" srcOrd="0" destOrd="0" parTransId="{12351AA3-EE42-4631-AD87-BFA656C88C27}" sibTransId="{6E028B1D-237F-4913-A8FC-B6E204F41305}"/>
    <dgm:cxn modelId="{79E3C5EA-8569-4ED7-A87E-D08F8AF4CD3E}" type="presOf" srcId="{0765CCE3-CD42-464E-8215-CAD643B303CB}" destId="{17DB14C7-3476-4673-9968-DC95AB121589}" srcOrd="0" destOrd="0" presId="urn:microsoft.com/office/officeart/2005/8/layout/vList2"/>
    <dgm:cxn modelId="{AAB95C67-BD29-450F-9367-51A23CF4C7A9}" type="presParOf" srcId="{D15DABA2-6A5F-4682-A13E-E946D9582910}" destId="{17DB14C7-3476-4673-9968-DC95AB12158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81F8D3-4664-44A9-8AE7-2458CF0A53CB}" type="doc">
      <dgm:prSet loTypeId="urn:microsoft.com/office/officeart/2005/8/layout/lProcess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pt-BR"/>
        </a:p>
      </dgm:t>
    </dgm:pt>
    <dgm:pt modelId="{CDA48E9C-D2BC-4BBF-91C9-D6D92C4B47C5}">
      <dgm:prSet phldrT="[Texto]" custT="1"/>
      <dgm:spPr/>
      <dgm:t>
        <a:bodyPr/>
        <a:lstStyle/>
        <a:p>
          <a:r>
            <a:rPr lang="pt-BR" sz="2400" b="1" dirty="0"/>
            <a:t>Farmácia de Pernambuco</a:t>
          </a:r>
        </a:p>
      </dgm:t>
    </dgm:pt>
    <dgm:pt modelId="{D2160089-0B77-45A4-8038-0EA0024D3636}" type="parTrans" cxnId="{56380FBB-B8F9-4FA4-AC19-858A391CD633}">
      <dgm:prSet/>
      <dgm:spPr/>
      <dgm:t>
        <a:bodyPr/>
        <a:lstStyle/>
        <a:p>
          <a:endParaRPr lang="pt-BR"/>
        </a:p>
      </dgm:t>
    </dgm:pt>
    <dgm:pt modelId="{46E37DB8-0585-4EF7-92F7-F9AD6C10E0C1}" type="sibTrans" cxnId="{56380FBB-B8F9-4FA4-AC19-858A391CD633}">
      <dgm:prSet/>
      <dgm:spPr/>
      <dgm:t>
        <a:bodyPr/>
        <a:lstStyle/>
        <a:p>
          <a:endParaRPr lang="pt-BR"/>
        </a:p>
      </dgm:t>
    </dgm:pt>
    <dgm:pt modelId="{ADBA74D2-64F9-4AF7-B141-A93DE74CD388}">
      <dgm:prSet phldrT="[Texto]" custT="1"/>
      <dgm:spPr/>
      <dgm:t>
        <a:bodyPr/>
        <a:lstStyle/>
        <a:p>
          <a:r>
            <a:rPr lang="pt-BR" sz="2400" b="1" dirty="0"/>
            <a:t>Farmácia de Ações Judiciais</a:t>
          </a:r>
        </a:p>
      </dgm:t>
    </dgm:pt>
    <dgm:pt modelId="{C15868F8-C4B9-4243-8A67-FDDCDD9E104B}" type="parTrans" cxnId="{DCB8D95E-0C26-46A4-8AE3-D0DB2DC45C1A}">
      <dgm:prSet/>
      <dgm:spPr/>
      <dgm:t>
        <a:bodyPr/>
        <a:lstStyle/>
        <a:p>
          <a:endParaRPr lang="pt-BR"/>
        </a:p>
      </dgm:t>
    </dgm:pt>
    <dgm:pt modelId="{6C3F8A92-8269-431B-8BFD-8DA4BBF4EE52}" type="sibTrans" cxnId="{DCB8D95E-0C26-46A4-8AE3-D0DB2DC45C1A}">
      <dgm:prSet/>
      <dgm:spPr/>
      <dgm:t>
        <a:bodyPr/>
        <a:lstStyle/>
        <a:p>
          <a:endParaRPr lang="pt-BR"/>
        </a:p>
      </dgm:t>
    </dgm:pt>
    <dgm:pt modelId="{19124FDB-575C-4BA2-B722-8C6E38FF179B}">
      <dgm:prSet phldrT="[Texto]" custT="1"/>
      <dgm:spPr/>
      <dgm:t>
        <a:bodyPr/>
        <a:lstStyle/>
        <a:p>
          <a:r>
            <a:rPr lang="pt-BR" sz="3600" dirty="0"/>
            <a:t>Hórus</a:t>
          </a:r>
        </a:p>
      </dgm:t>
    </dgm:pt>
    <dgm:pt modelId="{1EB7D53B-F305-4E28-9D6C-E576D35ED588}" type="sibTrans" cxnId="{6E24C15E-802B-44A3-816D-9287970125C4}">
      <dgm:prSet/>
      <dgm:spPr/>
      <dgm:t>
        <a:bodyPr/>
        <a:lstStyle/>
        <a:p>
          <a:endParaRPr lang="pt-BR"/>
        </a:p>
      </dgm:t>
    </dgm:pt>
    <dgm:pt modelId="{D3C610C2-1CD1-4133-A031-6644F165F2F6}" type="parTrans" cxnId="{6E24C15E-802B-44A3-816D-9287970125C4}">
      <dgm:prSet/>
      <dgm:spPr/>
      <dgm:t>
        <a:bodyPr/>
        <a:lstStyle/>
        <a:p>
          <a:endParaRPr lang="pt-BR"/>
        </a:p>
      </dgm:t>
    </dgm:pt>
    <dgm:pt modelId="{FE5DB2E4-0C8A-4BA5-B5C1-4E0B9A213CB8}">
      <dgm:prSet phldrT="[Texto]" custT="1"/>
      <dgm:spPr/>
      <dgm:t>
        <a:bodyPr/>
        <a:lstStyle/>
        <a:p>
          <a:r>
            <a:rPr lang="pt-BR" sz="3600" dirty="0" err="1"/>
            <a:t>Sisgaf</a:t>
          </a:r>
          <a:endParaRPr lang="pt-BR" sz="3600" dirty="0"/>
        </a:p>
      </dgm:t>
    </dgm:pt>
    <dgm:pt modelId="{2303B1CD-6723-48B1-A322-5522EA56766B}" type="sibTrans" cxnId="{CB02DCDE-6ACE-4C46-92A4-33A46E32FC07}">
      <dgm:prSet/>
      <dgm:spPr/>
      <dgm:t>
        <a:bodyPr/>
        <a:lstStyle/>
        <a:p>
          <a:endParaRPr lang="pt-BR"/>
        </a:p>
      </dgm:t>
    </dgm:pt>
    <dgm:pt modelId="{8D772604-8770-4694-AE0A-92D79CF55EE8}" type="parTrans" cxnId="{CB02DCDE-6ACE-4C46-92A4-33A46E32FC07}">
      <dgm:prSet/>
      <dgm:spPr/>
      <dgm:t>
        <a:bodyPr/>
        <a:lstStyle/>
        <a:p>
          <a:endParaRPr lang="pt-BR"/>
        </a:p>
      </dgm:t>
    </dgm:pt>
    <dgm:pt modelId="{8842DF23-7B47-4FEB-8A99-49551AF9A3AD}" type="pres">
      <dgm:prSet presAssocID="{7F81F8D3-4664-44A9-8AE7-2458CF0A53CB}" presName="theList" presStyleCnt="0">
        <dgm:presLayoutVars>
          <dgm:dir/>
          <dgm:animLvl val="lvl"/>
          <dgm:resizeHandles val="exact"/>
        </dgm:presLayoutVars>
      </dgm:prSet>
      <dgm:spPr/>
    </dgm:pt>
    <dgm:pt modelId="{B23F6B12-BEC2-4931-BFBF-7A127BF8AF7B}" type="pres">
      <dgm:prSet presAssocID="{CDA48E9C-D2BC-4BBF-91C9-D6D92C4B47C5}" presName="compNode" presStyleCnt="0"/>
      <dgm:spPr/>
    </dgm:pt>
    <dgm:pt modelId="{06B49A6E-F900-4E83-8B16-43F723EC65E6}" type="pres">
      <dgm:prSet presAssocID="{CDA48E9C-D2BC-4BBF-91C9-D6D92C4B47C5}" presName="aNode" presStyleLbl="bgShp" presStyleIdx="0" presStyleCnt="2" custScaleX="115173"/>
      <dgm:spPr/>
    </dgm:pt>
    <dgm:pt modelId="{42A90EDA-B086-4ADD-8018-D2A8DDF501BC}" type="pres">
      <dgm:prSet presAssocID="{CDA48E9C-D2BC-4BBF-91C9-D6D92C4B47C5}" presName="textNode" presStyleLbl="bgShp" presStyleIdx="0" presStyleCnt="2"/>
      <dgm:spPr/>
    </dgm:pt>
    <dgm:pt modelId="{831FFCEB-25E1-4867-89F2-5D513E944003}" type="pres">
      <dgm:prSet presAssocID="{CDA48E9C-D2BC-4BBF-91C9-D6D92C4B47C5}" presName="compChildNode" presStyleCnt="0"/>
      <dgm:spPr/>
    </dgm:pt>
    <dgm:pt modelId="{C0F20F98-2A50-4E54-B442-0E1ED7C9717A}" type="pres">
      <dgm:prSet presAssocID="{CDA48E9C-D2BC-4BBF-91C9-D6D92C4B47C5}" presName="theInnerList" presStyleCnt="0"/>
      <dgm:spPr/>
    </dgm:pt>
    <dgm:pt modelId="{A328698C-DFF2-45F1-B5C6-AADCC8BC7235}" type="pres">
      <dgm:prSet presAssocID="{19124FDB-575C-4BA2-B722-8C6E38FF179B}" presName="childNode" presStyleLbl="node1" presStyleIdx="0" presStyleCnt="2" custScaleY="42989">
        <dgm:presLayoutVars>
          <dgm:bulletEnabled val="1"/>
        </dgm:presLayoutVars>
      </dgm:prSet>
      <dgm:spPr/>
    </dgm:pt>
    <dgm:pt modelId="{9F26F8B5-8520-44BC-A8A4-838585988206}" type="pres">
      <dgm:prSet presAssocID="{CDA48E9C-D2BC-4BBF-91C9-D6D92C4B47C5}" presName="aSpace" presStyleCnt="0"/>
      <dgm:spPr/>
    </dgm:pt>
    <dgm:pt modelId="{A0D5B464-B8D2-4F51-90D9-43FC29D4F989}" type="pres">
      <dgm:prSet presAssocID="{ADBA74D2-64F9-4AF7-B141-A93DE74CD388}" presName="compNode" presStyleCnt="0"/>
      <dgm:spPr/>
    </dgm:pt>
    <dgm:pt modelId="{CACC0253-1776-4D9D-9AD7-E5560440756E}" type="pres">
      <dgm:prSet presAssocID="{ADBA74D2-64F9-4AF7-B141-A93DE74CD388}" presName="aNode" presStyleLbl="bgShp" presStyleIdx="1" presStyleCnt="2" custScaleX="119338"/>
      <dgm:spPr/>
    </dgm:pt>
    <dgm:pt modelId="{7C64AD2B-F498-4F04-826B-F1B1025A64D9}" type="pres">
      <dgm:prSet presAssocID="{ADBA74D2-64F9-4AF7-B141-A93DE74CD388}" presName="textNode" presStyleLbl="bgShp" presStyleIdx="1" presStyleCnt="2"/>
      <dgm:spPr/>
    </dgm:pt>
    <dgm:pt modelId="{7093C207-6B0E-4CA7-9F1E-C8380F1F06C6}" type="pres">
      <dgm:prSet presAssocID="{ADBA74D2-64F9-4AF7-B141-A93DE74CD388}" presName="compChildNode" presStyleCnt="0"/>
      <dgm:spPr/>
    </dgm:pt>
    <dgm:pt modelId="{69B4AFED-F1F6-448D-AA6B-75D8A34B0E2E}" type="pres">
      <dgm:prSet presAssocID="{ADBA74D2-64F9-4AF7-B141-A93DE74CD388}" presName="theInnerList" presStyleCnt="0"/>
      <dgm:spPr/>
    </dgm:pt>
    <dgm:pt modelId="{292C7878-0D46-4A44-B432-72E023DF0360}" type="pres">
      <dgm:prSet presAssocID="{FE5DB2E4-0C8A-4BA5-B5C1-4E0B9A213CB8}" presName="childNode" presStyleLbl="node1" presStyleIdx="1" presStyleCnt="2" custScaleY="40189" custLinFactNeighborX="-942" custLinFactNeighborY="-255">
        <dgm:presLayoutVars>
          <dgm:bulletEnabled val="1"/>
        </dgm:presLayoutVars>
      </dgm:prSet>
      <dgm:spPr/>
    </dgm:pt>
  </dgm:ptLst>
  <dgm:cxnLst>
    <dgm:cxn modelId="{725A9336-B257-42AD-9C52-917737CF1EA9}" type="presOf" srcId="{FE5DB2E4-0C8A-4BA5-B5C1-4E0B9A213CB8}" destId="{292C7878-0D46-4A44-B432-72E023DF0360}" srcOrd="0" destOrd="0" presId="urn:microsoft.com/office/officeart/2005/8/layout/lProcess2"/>
    <dgm:cxn modelId="{2EE4183C-C1A5-4EFC-A318-FFB255FECC48}" type="presOf" srcId="{CDA48E9C-D2BC-4BBF-91C9-D6D92C4B47C5}" destId="{06B49A6E-F900-4E83-8B16-43F723EC65E6}" srcOrd="0" destOrd="0" presId="urn:microsoft.com/office/officeart/2005/8/layout/lProcess2"/>
    <dgm:cxn modelId="{6E24C15E-802B-44A3-816D-9287970125C4}" srcId="{CDA48E9C-D2BC-4BBF-91C9-D6D92C4B47C5}" destId="{19124FDB-575C-4BA2-B722-8C6E38FF179B}" srcOrd="0" destOrd="0" parTransId="{D3C610C2-1CD1-4133-A031-6644F165F2F6}" sibTransId="{1EB7D53B-F305-4E28-9D6C-E576D35ED588}"/>
    <dgm:cxn modelId="{DCB8D95E-0C26-46A4-8AE3-D0DB2DC45C1A}" srcId="{7F81F8D3-4664-44A9-8AE7-2458CF0A53CB}" destId="{ADBA74D2-64F9-4AF7-B141-A93DE74CD388}" srcOrd="1" destOrd="0" parTransId="{C15868F8-C4B9-4243-8A67-FDDCDD9E104B}" sibTransId="{6C3F8A92-8269-431B-8BFD-8DA4BBF4EE52}"/>
    <dgm:cxn modelId="{6D1B096D-FF4B-4658-BF4A-D50DEE66C7D4}" type="presOf" srcId="{CDA48E9C-D2BC-4BBF-91C9-D6D92C4B47C5}" destId="{42A90EDA-B086-4ADD-8018-D2A8DDF501BC}" srcOrd="1" destOrd="0" presId="urn:microsoft.com/office/officeart/2005/8/layout/lProcess2"/>
    <dgm:cxn modelId="{3505447A-81D7-4224-BE8C-9630BA4962EC}" type="presOf" srcId="{ADBA74D2-64F9-4AF7-B141-A93DE74CD388}" destId="{7C64AD2B-F498-4F04-826B-F1B1025A64D9}" srcOrd="1" destOrd="0" presId="urn:microsoft.com/office/officeart/2005/8/layout/lProcess2"/>
    <dgm:cxn modelId="{9CF26DA3-56A2-43FC-853D-80314AD69035}" type="presOf" srcId="{19124FDB-575C-4BA2-B722-8C6E38FF179B}" destId="{A328698C-DFF2-45F1-B5C6-AADCC8BC7235}" srcOrd="0" destOrd="0" presId="urn:microsoft.com/office/officeart/2005/8/layout/lProcess2"/>
    <dgm:cxn modelId="{56380FBB-B8F9-4FA4-AC19-858A391CD633}" srcId="{7F81F8D3-4664-44A9-8AE7-2458CF0A53CB}" destId="{CDA48E9C-D2BC-4BBF-91C9-D6D92C4B47C5}" srcOrd="0" destOrd="0" parTransId="{D2160089-0B77-45A4-8038-0EA0024D3636}" sibTransId="{46E37DB8-0585-4EF7-92F7-F9AD6C10E0C1}"/>
    <dgm:cxn modelId="{F39621D1-E90E-4F0E-9ED1-112354E879A0}" type="presOf" srcId="{7F81F8D3-4664-44A9-8AE7-2458CF0A53CB}" destId="{8842DF23-7B47-4FEB-8A99-49551AF9A3AD}" srcOrd="0" destOrd="0" presId="urn:microsoft.com/office/officeart/2005/8/layout/lProcess2"/>
    <dgm:cxn modelId="{CB02DCDE-6ACE-4C46-92A4-33A46E32FC07}" srcId="{ADBA74D2-64F9-4AF7-B141-A93DE74CD388}" destId="{FE5DB2E4-0C8A-4BA5-B5C1-4E0B9A213CB8}" srcOrd="0" destOrd="0" parTransId="{8D772604-8770-4694-AE0A-92D79CF55EE8}" sibTransId="{2303B1CD-6723-48B1-A322-5522EA56766B}"/>
    <dgm:cxn modelId="{E98F4AE4-7F02-43D5-807E-006AC30D4F83}" type="presOf" srcId="{ADBA74D2-64F9-4AF7-B141-A93DE74CD388}" destId="{CACC0253-1776-4D9D-9AD7-E5560440756E}" srcOrd="0" destOrd="0" presId="urn:microsoft.com/office/officeart/2005/8/layout/lProcess2"/>
    <dgm:cxn modelId="{C2D9C542-77FA-4107-A0D2-523AD159B12B}" type="presParOf" srcId="{8842DF23-7B47-4FEB-8A99-49551AF9A3AD}" destId="{B23F6B12-BEC2-4931-BFBF-7A127BF8AF7B}" srcOrd="0" destOrd="0" presId="urn:microsoft.com/office/officeart/2005/8/layout/lProcess2"/>
    <dgm:cxn modelId="{8569CE67-FEBD-401D-80C5-8B524D76280A}" type="presParOf" srcId="{B23F6B12-BEC2-4931-BFBF-7A127BF8AF7B}" destId="{06B49A6E-F900-4E83-8B16-43F723EC65E6}" srcOrd="0" destOrd="0" presId="urn:microsoft.com/office/officeart/2005/8/layout/lProcess2"/>
    <dgm:cxn modelId="{A861B68E-7797-4938-A42D-A491FE36B28B}" type="presParOf" srcId="{B23F6B12-BEC2-4931-BFBF-7A127BF8AF7B}" destId="{42A90EDA-B086-4ADD-8018-D2A8DDF501BC}" srcOrd="1" destOrd="0" presId="urn:microsoft.com/office/officeart/2005/8/layout/lProcess2"/>
    <dgm:cxn modelId="{C21D07AE-69E7-4FCB-88F2-AFD542744CC4}" type="presParOf" srcId="{B23F6B12-BEC2-4931-BFBF-7A127BF8AF7B}" destId="{831FFCEB-25E1-4867-89F2-5D513E944003}" srcOrd="2" destOrd="0" presId="urn:microsoft.com/office/officeart/2005/8/layout/lProcess2"/>
    <dgm:cxn modelId="{797716D5-3BC2-400A-BAC2-C4CCAAECAB6C}" type="presParOf" srcId="{831FFCEB-25E1-4867-89F2-5D513E944003}" destId="{C0F20F98-2A50-4E54-B442-0E1ED7C9717A}" srcOrd="0" destOrd="0" presId="urn:microsoft.com/office/officeart/2005/8/layout/lProcess2"/>
    <dgm:cxn modelId="{61C9FF50-C186-41F8-8652-B4E88D65F9D1}" type="presParOf" srcId="{C0F20F98-2A50-4E54-B442-0E1ED7C9717A}" destId="{A328698C-DFF2-45F1-B5C6-AADCC8BC7235}" srcOrd="0" destOrd="0" presId="urn:microsoft.com/office/officeart/2005/8/layout/lProcess2"/>
    <dgm:cxn modelId="{E2672B43-CDA5-4086-8B8A-4DEC42023C60}" type="presParOf" srcId="{8842DF23-7B47-4FEB-8A99-49551AF9A3AD}" destId="{9F26F8B5-8520-44BC-A8A4-838585988206}" srcOrd="1" destOrd="0" presId="urn:microsoft.com/office/officeart/2005/8/layout/lProcess2"/>
    <dgm:cxn modelId="{745D61F8-D837-4D10-B54C-25D138BC0D9D}" type="presParOf" srcId="{8842DF23-7B47-4FEB-8A99-49551AF9A3AD}" destId="{A0D5B464-B8D2-4F51-90D9-43FC29D4F989}" srcOrd="2" destOrd="0" presId="urn:microsoft.com/office/officeart/2005/8/layout/lProcess2"/>
    <dgm:cxn modelId="{CC1F2111-04F0-4246-BCC6-F23580209776}" type="presParOf" srcId="{A0D5B464-B8D2-4F51-90D9-43FC29D4F989}" destId="{CACC0253-1776-4D9D-9AD7-E5560440756E}" srcOrd="0" destOrd="0" presId="urn:microsoft.com/office/officeart/2005/8/layout/lProcess2"/>
    <dgm:cxn modelId="{C3F703F5-C23E-4B3F-ADBE-7541BE426360}" type="presParOf" srcId="{A0D5B464-B8D2-4F51-90D9-43FC29D4F989}" destId="{7C64AD2B-F498-4F04-826B-F1B1025A64D9}" srcOrd="1" destOrd="0" presId="urn:microsoft.com/office/officeart/2005/8/layout/lProcess2"/>
    <dgm:cxn modelId="{8FD1987C-A8B2-4589-B47B-55EEEB3D4872}" type="presParOf" srcId="{A0D5B464-B8D2-4F51-90D9-43FC29D4F989}" destId="{7093C207-6B0E-4CA7-9F1E-C8380F1F06C6}" srcOrd="2" destOrd="0" presId="urn:microsoft.com/office/officeart/2005/8/layout/lProcess2"/>
    <dgm:cxn modelId="{00950A32-2BC2-4D1B-ADD2-4A0ED798E73E}" type="presParOf" srcId="{7093C207-6B0E-4CA7-9F1E-C8380F1F06C6}" destId="{69B4AFED-F1F6-448D-AA6B-75D8A34B0E2E}" srcOrd="0" destOrd="0" presId="urn:microsoft.com/office/officeart/2005/8/layout/lProcess2"/>
    <dgm:cxn modelId="{897CC202-DFC2-47CE-94BA-33FBC925327E}" type="presParOf" srcId="{69B4AFED-F1F6-448D-AA6B-75D8A34B0E2E}" destId="{292C7878-0D46-4A44-B432-72E023DF036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9F382-2BE9-4FA2-B182-E80B3CF5C58A}">
      <dsp:nvSpPr>
        <dsp:cNvPr id="0" name=""/>
        <dsp:cNvSpPr/>
      </dsp:nvSpPr>
      <dsp:spPr>
        <a:xfrm>
          <a:off x="6937923" y="2728721"/>
          <a:ext cx="705780" cy="244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490"/>
              </a:lnTo>
              <a:lnTo>
                <a:pt x="705780" y="122490"/>
              </a:lnTo>
              <a:lnTo>
                <a:pt x="705780" y="24498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EFE09-4937-4129-97C7-DD3F68404787}">
      <dsp:nvSpPr>
        <dsp:cNvPr id="0" name=""/>
        <dsp:cNvSpPr/>
      </dsp:nvSpPr>
      <dsp:spPr>
        <a:xfrm>
          <a:off x="6232142" y="2728721"/>
          <a:ext cx="705780" cy="244981"/>
        </a:xfrm>
        <a:custGeom>
          <a:avLst/>
          <a:gdLst/>
          <a:ahLst/>
          <a:cxnLst/>
          <a:rect l="0" t="0" r="0" b="0"/>
          <a:pathLst>
            <a:path>
              <a:moveTo>
                <a:pt x="705780" y="0"/>
              </a:moveTo>
              <a:lnTo>
                <a:pt x="705780" y="122490"/>
              </a:lnTo>
              <a:lnTo>
                <a:pt x="0" y="122490"/>
              </a:lnTo>
              <a:lnTo>
                <a:pt x="0" y="24498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9EC1C-AD82-4D80-9D38-9D0A34ADC796}">
      <dsp:nvSpPr>
        <dsp:cNvPr id="0" name=""/>
        <dsp:cNvSpPr/>
      </dsp:nvSpPr>
      <dsp:spPr>
        <a:xfrm>
          <a:off x="4467690" y="1552260"/>
          <a:ext cx="2470233" cy="244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490"/>
              </a:lnTo>
              <a:lnTo>
                <a:pt x="2470233" y="122490"/>
              </a:lnTo>
              <a:lnTo>
                <a:pt x="2470233" y="24498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D433A-3F77-4CEA-AC3A-F4982D550D35}">
      <dsp:nvSpPr>
        <dsp:cNvPr id="0" name=""/>
        <dsp:cNvSpPr/>
      </dsp:nvSpPr>
      <dsp:spPr>
        <a:xfrm>
          <a:off x="4774860" y="2728721"/>
          <a:ext cx="91440" cy="2449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98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18B70-091C-4E57-81FE-DDF7B54A9A49}">
      <dsp:nvSpPr>
        <dsp:cNvPr id="0" name=""/>
        <dsp:cNvSpPr/>
      </dsp:nvSpPr>
      <dsp:spPr>
        <a:xfrm>
          <a:off x="4467690" y="1552260"/>
          <a:ext cx="352890" cy="244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490"/>
              </a:lnTo>
              <a:lnTo>
                <a:pt x="352890" y="122490"/>
              </a:lnTo>
              <a:lnTo>
                <a:pt x="352890" y="24498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992DC-0864-44C4-9CCC-9112E35A9E3F}">
      <dsp:nvSpPr>
        <dsp:cNvPr id="0" name=""/>
        <dsp:cNvSpPr/>
      </dsp:nvSpPr>
      <dsp:spPr>
        <a:xfrm>
          <a:off x="1997457" y="2728721"/>
          <a:ext cx="1411561" cy="244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490"/>
              </a:lnTo>
              <a:lnTo>
                <a:pt x="1411561" y="122490"/>
              </a:lnTo>
              <a:lnTo>
                <a:pt x="1411561" y="24498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B1207-FC42-4C76-BD6A-159008E70F68}">
      <dsp:nvSpPr>
        <dsp:cNvPr id="0" name=""/>
        <dsp:cNvSpPr/>
      </dsp:nvSpPr>
      <dsp:spPr>
        <a:xfrm>
          <a:off x="1951737" y="2728721"/>
          <a:ext cx="91440" cy="2449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98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DAA92-D8A5-45BD-AABA-A150E5F54B69}">
      <dsp:nvSpPr>
        <dsp:cNvPr id="0" name=""/>
        <dsp:cNvSpPr/>
      </dsp:nvSpPr>
      <dsp:spPr>
        <a:xfrm>
          <a:off x="585895" y="2728721"/>
          <a:ext cx="1411561" cy="244981"/>
        </a:xfrm>
        <a:custGeom>
          <a:avLst/>
          <a:gdLst/>
          <a:ahLst/>
          <a:cxnLst/>
          <a:rect l="0" t="0" r="0" b="0"/>
          <a:pathLst>
            <a:path>
              <a:moveTo>
                <a:pt x="1411561" y="0"/>
              </a:moveTo>
              <a:lnTo>
                <a:pt x="1411561" y="122490"/>
              </a:lnTo>
              <a:lnTo>
                <a:pt x="0" y="122490"/>
              </a:lnTo>
              <a:lnTo>
                <a:pt x="0" y="24498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FD180-5874-4C77-B2D2-59114279681D}">
      <dsp:nvSpPr>
        <dsp:cNvPr id="0" name=""/>
        <dsp:cNvSpPr/>
      </dsp:nvSpPr>
      <dsp:spPr>
        <a:xfrm>
          <a:off x="1997457" y="1552260"/>
          <a:ext cx="2470233" cy="244981"/>
        </a:xfrm>
        <a:custGeom>
          <a:avLst/>
          <a:gdLst/>
          <a:ahLst/>
          <a:cxnLst/>
          <a:rect l="0" t="0" r="0" b="0"/>
          <a:pathLst>
            <a:path>
              <a:moveTo>
                <a:pt x="2470233" y="0"/>
              </a:moveTo>
              <a:lnTo>
                <a:pt x="2470233" y="122490"/>
              </a:lnTo>
              <a:lnTo>
                <a:pt x="0" y="122490"/>
              </a:lnTo>
              <a:lnTo>
                <a:pt x="0" y="24498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58BDC-2F72-41AC-80EC-382DFC3E854B}">
      <dsp:nvSpPr>
        <dsp:cNvPr id="0" name=""/>
        <dsp:cNvSpPr/>
      </dsp:nvSpPr>
      <dsp:spPr>
        <a:xfrm>
          <a:off x="3884400" y="620781"/>
          <a:ext cx="1166579" cy="9314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Superintendência</a:t>
          </a:r>
        </a:p>
      </dsp:txBody>
      <dsp:txXfrm>
        <a:off x="3884400" y="620781"/>
        <a:ext cx="1166579" cy="931479"/>
      </dsp:txXfrm>
    </dsp:sp>
    <dsp:sp modelId="{10C6EECB-B732-416D-AF9A-E1EA291A8EE1}">
      <dsp:nvSpPr>
        <dsp:cNvPr id="0" name=""/>
        <dsp:cNvSpPr/>
      </dsp:nvSpPr>
      <dsp:spPr>
        <a:xfrm>
          <a:off x="1414167" y="1797241"/>
          <a:ext cx="1166579" cy="9314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Coordenação do Núcleo de Ações Judiciais</a:t>
          </a:r>
        </a:p>
      </dsp:txBody>
      <dsp:txXfrm>
        <a:off x="1414167" y="1797241"/>
        <a:ext cx="1166579" cy="931479"/>
      </dsp:txXfrm>
    </dsp:sp>
    <dsp:sp modelId="{F602916D-8743-4BE6-A176-7DA3C07E67F1}">
      <dsp:nvSpPr>
        <dsp:cNvPr id="0" name=""/>
        <dsp:cNvSpPr/>
      </dsp:nvSpPr>
      <dsp:spPr>
        <a:xfrm>
          <a:off x="2605" y="2973702"/>
          <a:ext cx="1166579" cy="9314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Assessoria</a:t>
          </a:r>
        </a:p>
      </dsp:txBody>
      <dsp:txXfrm>
        <a:off x="2605" y="2973702"/>
        <a:ext cx="1166579" cy="931479"/>
      </dsp:txXfrm>
    </dsp:sp>
    <dsp:sp modelId="{CC5592F2-9AB1-4F60-8560-24997C063ED2}">
      <dsp:nvSpPr>
        <dsp:cNvPr id="0" name=""/>
        <dsp:cNvSpPr/>
      </dsp:nvSpPr>
      <dsp:spPr>
        <a:xfrm>
          <a:off x="1414167" y="2973702"/>
          <a:ext cx="1166579" cy="9314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Farmácia</a:t>
          </a:r>
        </a:p>
      </dsp:txBody>
      <dsp:txXfrm>
        <a:off x="1414167" y="2973702"/>
        <a:ext cx="1166579" cy="931479"/>
      </dsp:txXfrm>
    </dsp:sp>
    <dsp:sp modelId="{B890DBAF-C5B2-42AD-8659-2491F865DFB1}">
      <dsp:nvSpPr>
        <dsp:cNvPr id="0" name=""/>
        <dsp:cNvSpPr/>
      </dsp:nvSpPr>
      <dsp:spPr>
        <a:xfrm>
          <a:off x="2825729" y="2973702"/>
          <a:ext cx="1166579" cy="9314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Apoio</a:t>
          </a:r>
        </a:p>
      </dsp:txBody>
      <dsp:txXfrm>
        <a:off x="2825729" y="2973702"/>
        <a:ext cx="1166579" cy="931479"/>
      </dsp:txXfrm>
    </dsp:sp>
    <dsp:sp modelId="{6705FED6-332E-410C-B12D-788FE8C64527}">
      <dsp:nvSpPr>
        <dsp:cNvPr id="0" name=""/>
        <dsp:cNvSpPr/>
      </dsp:nvSpPr>
      <dsp:spPr>
        <a:xfrm>
          <a:off x="4237290" y="1797241"/>
          <a:ext cx="1166579" cy="9314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Coordenação de Compras Judiciais</a:t>
          </a:r>
        </a:p>
      </dsp:txBody>
      <dsp:txXfrm>
        <a:off x="4237290" y="1797241"/>
        <a:ext cx="1166579" cy="931479"/>
      </dsp:txXfrm>
    </dsp:sp>
    <dsp:sp modelId="{B628B60D-54FA-4D7A-80A4-7540586633F3}">
      <dsp:nvSpPr>
        <dsp:cNvPr id="0" name=""/>
        <dsp:cNvSpPr/>
      </dsp:nvSpPr>
      <dsp:spPr>
        <a:xfrm>
          <a:off x="4237290" y="2973702"/>
          <a:ext cx="1166579" cy="9314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Compras</a:t>
          </a:r>
        </a:p>
      </dsp:txBody>
      <dsp:txXfrm>
        <a:off x="4237290" y="2973702"/>
        <a:ext cx="1166579" cy="931479"/>
      </dsp:txXfrm>
    </dsp:sp>
    <dsp:sp modelId="{55501C2C-160A-4358-AF73-C97C84E7BE5B}">
      <dsp:nvSpPr>
        <dsp:cNvPr id="0" name=""/>
        <dsp:cNvSpPr/>
      </dsp:nvSpPr>
      <dsp:spPr>
        <a:xfrm>
          <a:off x="6354633" y="1797241"/>
          <a:ext cx="1166579" cy="9314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Farmácia de Ações Judiciais</a:t>
          </a:r>
        </a:p>
      </dsp:txBody>
      <dsp:txXfrm>
        <a:off x="6354633" y="1797241"/>
        <a:ext cx="1166579" cy="931479"/>
      </dsp:txXfrm>
    </dsp:sp>
    <dsp:sp modelId="{705862F5-4E3E-46E1-9B65-91C7594891AA}">
      <dsp:nvSpPr>
        <dsp:cNvPr id="0" name=""/>
        <dsp:cNvSpPr/>
      </dsp:nvSpPr>
      <dsp:spPr>
        <a:xfrm>
          <a:off x="5648852" y="2973702"/>
          <a:ext cx="1166579" cy="9314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Planejamento</a:t>
          </a:r>
        </a:p>
      </dsp:txBody>
      <dsp:txXfrm>
        <a:off x="5648852" y="2973702"/>
        <a:ext cx="1166579" cy="931479"/>
      </dsp:txXfrm>
    </dsp:sp>
    <dsp:sp modelId="{026031C6-F9A3-4F75-BBF6-A9398943441B}">
      <dsp:nvSpPr>
        <dsp:cNvPr id="0" name=""/>
        <dsp:cNvSpPr/>
      </dsp:nvSpPr>
      <dsp:spPr>
        <a:xfrm>
          <a:off x="7060414" y="2973702"/>
          <a:ext cx="1166579" cy="9314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Farmácia</a:t>
          </a:r>
        </a:p>
      </dsp:txBody>
      <dsp:txXfrm>
        <a:off x="7060414" y="2973702"/>
        <a:ext cx="1166579" cy="931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49076-35AA-4595-9017-D793FFF881B9}">
      <dsp:nvSpPr>
        <dsp:cNvPr id="0" name=""/>
        <dsp:cNvSpPr/>
      </dsp:nvSpPr>
      <dsp:spPr>
        <a:xfrm>
          <a:off x="4846" y="161405"/>
          <a:ext cx="3827982" cy="19232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Medicamentos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R$ 225,7 milhões</a:t>
          </a:r>
        </a:p>
      </dsp:txBody>
      <dsp:txXfrm>
        <a:off x="4846" y="161405"/>
        <a:ext cx="3827982" cy="1923238"/>
      </dsp:txXfrm>
    </dsp:sp>
    <dsp:sp modelId="{C48FA492-2557-4665-8934-48DA2EA2AF27}">
      <dsp:nvSpPr>
        <dsp:cNvPr id="0" name=""/>
        <dsp:cNvSpPr/>
      </dsp:nvSpPr>
      <dsp:spPr>
        <a:xfrm>
          <a:off x="4153368" y="161405"/>
          <a:ext cx="3827982" cy="19232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Outros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R$ </a:t>
          </a:r>
          <a:r>
            <a:rPr lang="pt-BR" sz="3600" b="0" i="0" u="none" kern="1200" dirty="0"/>
            <a:t>4,9 milhões </a:t>
          </a:r>
          <a:endParaRPr lang="pt-BR" sz="3600" kern="1200" dirty="0"/>
        </a:p>
      </dsp:txBody>
      <dsp:txXfrm>
        <a:off x="4153368" y="161405"/>
        <a:ext cx="3827982" cy="1923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8E532-66D3-4A68-8FEB-52D452642A6F}">
      <dsp:nvSpPr>
        <dsp:cNvPr id="0" name=""/>
        <dsp:cNvSpPr/>
      </dsp:nvSpPr>
      <dsp:spPr>
        <a:xfrm>
          <a:off x="0" y="242046"/>
          <a:ext cx="2817208" cy="57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2014 – R$ 45.000,00</a:t>
          </a:r>
        </a:p>
      </dsp:txBody>
      <dsp:txXfrm>
        <a:off x="28100" y="270146"/>
        <a:ext cx="2761008" cy="519439"/>
      </dsp:txXfrm>
    </dsp:sp>
    <dsp:sp modelId="{4AAA2920-2CBD-48BD-8BD0-5A133BC1638D}">
      <dsp:nvSpPr>
        <dsp:cNvPr id="0" name=""/>
        <dsp:cNvSpPr/>
      </dsp:nvSpPr>
      <dsp:spPr>
        <a:xfrm>
          <a:off x="0" y="852244"/>
          <a:ext cx="2817208" cy="57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2015 – R$ 23.800,00</a:t>
          </a:r>
        </a:p>
      </dsp:txBody>
      <dsp:txXfrm>
        <a:off x="28100" y="880344"/>
        <a:ext cx="2761008" cy="519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6703A-EEBD-45DF-B646-B1D5C9ABD92D}">
      <dsp:nvSpPr>
        <dsp:cNvPr id="0" name=""/>
        <dsp:cNvSpPr/>
      </dsp:nvSpPr>
      <dsp:spPr>
        <a:xfrm>
          <a:off x="0" y="0"/>
          <a:ext cx="4564966" cy="1647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Instauração de um processo ético-profissional por ter prescrito a fosfoetanolamina para pacientes portadores das mais variadas patologias na sala de espera da Defensoria pública, utilizando formulário de um hospital público, sem realização de registros em prontuários.</a:t>
          </a:r>
        </a:p>
      </dsp:txBody>
      <dsp:txXfrm>
        <a:off x="80417" y="80417"/>
        <a:ext cx="4404132" cy="14865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B14C7-3476-4673-9968-DC95AB121589}">
      <dsp:nvSpPr>
        <dsp:cNvPr id="0" name=""/>
        <dsp:cNvSpPr/>
      </dsp:nvSpPr>
      <dsp:spPr>
        <a:xfrm>
          <a:off x="0" y="0"/>
          <a:ext cx="4390063" cy="3690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31 casos</a:t>
          </a:r>
        </a:p>
      </dsp:txBody>
      <dsp:txXfrm>
        <a:off x="18016" y="18016"/>
        <a:ext cx="4354031" cy="3330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49A6E-F900-4E83-8B16-43F723EC65E6}">
      <dsp:nvSpPr>
        <dsp:cNvPr id="0" name=""/>
        <dsp:cNvSpPr/>
      </dsp:nvSpPr>
      <dsp:spPr>
        <a:xfrm>
          <a:off x="1180" y="0"/>
          <a:ext cx="3920132" cy="243646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Farmácia de Pernambuco</a:t>
          </a:r>
        </a:p>
      </dsp:txBody>
      <dsp:txXfrm>
        <a:off x="1180" y="0"/>
        <a:ext cx="3920132" cy="730938"/>
      </dsp:txXfrm>
    </dsp:sp>
    <dsp:sp modelId="{A328698C-DFF2-45F1-B5C6-AADCC8BC7235}">
      <dsp:nvSpPr>
        <dsp:cNvPr id="0" name=""/>
        <dsp:cNvSpPr/>
      </dsp:nvSpPr>
      <dsp:spPr>
        <a:xfrm>
          <a:off x="599770" y="1182379"/>
          <a:ext cx="2722952" cy="6808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Hórus</a:t>
          </a:r>
        </a:p>
      </dsp:txBody>
      <dsp:txXfrm>
        <a:off x="619710" y="1202319"/>
        <a:ext cx="2683072" cy="640936"/>
      </dsp:txXfrm>
    </dsp:sp>
    <dsp:sp modelId="{CACC0253-1776-4D9D-9AD7-E5560440756E}">
      <dsp:nvSpPr>
        <dsp:cNvPr id="0" name=""/>
        <dsp:cNvSpPr/>
      </dsp:nvSpPr>
      <dsp:spPr>
        <a:xfrm>
          <a:off x="4176589" y="0"/>
          <a:ext cx="4061895" cy="243646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Farmácia de Ações Judiciais</a:t>
          </a:r>
        </a:p>
      </dsp:txBody>
      <dsp:txXfrm>
        <a:off x="4176589" y="0"/>
        <a:ext cx="4061895" cy="730938"/>
      </dsp:txXfrm>
    </dsp:sp>
    <dsp:sp modelId="{292C7878-0D46-4A44-B432-72E023DF0360}">
      <dsp:nvSpPr>
        <dsp:cNvPr id="0" name=""/>
        <dsp:cNvSpPr/>
      </dsp:nvSpPr>
      <dsp:spPr>
        <a:xfrm>
          <a:off x="4820411" y="1200512"/>
          <a:ext cx="2722952" cy="6364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 err="1"/>
            <a:t>Sisgaf</a:t>
          </a:r>
          <a:endParaRPr lang="pt-BR" sz="3600" kern="1200" dirty="0"/>
        </a:p>
      </dsp:txBody>
      <dsp:txXfrm>
        <a:off x="4839053" y="1219154"/>
        <a:ext cx="2685668" cy="599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9E3AC-9C26-4D25-A998-5FE7E71E57D9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DE72E-1C6D-4B77-ADA2-C952695C1C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18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33E-735B-491B-B6F2-89DDD565FD60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90CB-BE00-4236-A488-5A0F22D90A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26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33E-735B-491B-B6F2-89DDD565FD60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90CB-BE00-4236-A488-5A0F22D90A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1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33E-735B-491B-B6F2-89DDD565FD60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90CB-BE00-4236-A488-5A0F22D90A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14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33E-735B-491B-B6F2-89DDD565FD60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90CB-BE00-4236-A488-5A0F22D90A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7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33E-735B-491B-B6F2-89DDD565FD60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90CB-BE00-4236-A488-5A0F22D90A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17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33E-735B-491B-B6F2-89DDD565FD60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90CB-BE00-4236-A488-5A0F22D90A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38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33E-735B-491B-B6F2-89DDD565FD60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90CB-BE00-4236-A488-5A0F22D90A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56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33E-735B-491B-B6F2-89DDD565FD60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90CB-BE00-4236-A488-5A0F22D90A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43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33E-735B-491B-B6F2-89DDD565FD60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90CB-BE00-4236-A488-5A0F22D90A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64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33E-735B-491B-B6F2-89DDD565FD60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90CB-BE00-4236-A488-5A0F22D90A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59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33E-735B-491B-B6F2-89DDD565FD60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90CB-BE00-4236-A488-5A0F22D90A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32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B33E-735B-491B-B6F2-89DDD565FD60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790CB-BE00-4236-A488-5A0F22D90A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41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440464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2290" y="4682920"/>
            <a:ext cx="3392097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2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4682920"/>
            <a:ext cx="4443893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79" y="0"/>
            <a:ext cx="532062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5335901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7A3EC4-A331-4AB6-B1EE-B534938D4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37" y="3113566"/>
            <a:ext cx="8815526" cy="630868"/>
          </a:xfrm>
        </p:spPr>
        <p:txBody>
          <a:bodyPr>
            <a:noAutofit/>
          </a:bodyPr>
          <a:lstStyle/>
          <a:p>
            <a:r>
              <a:rPr lang="pt-BR" sz="3200" dirty="0"/>
              <a:t>Identificação de fraudes em judicialização da saúde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908ADB-595C-4810-B0B3-E7E0D5250EA1}"/>
              </a:ext>
            </a:extLst>
          </p:cNvPr>
          <p:cNvSpPr txBox="1"/>
          <p:nvPr/>
        </p:nvSpPr>
        <p:spPr>
          <a:xfrm>
            <a:off x="7847860" y="6581001"/>
            <a:ext cx="1296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UPE, 05/09/2019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B2D50C2-1579-4334-809D-EE24B6F7FDBE}"/>
              </a:ext>
            </a:extLst>
          </p:cNvPr>
          <p:cNvSpPr txBox="1"/>
          <p:nvPr/>
        </p:nvSpPr>
        <p:spPr>
          <a:xfrm>
            <a:off x="656948" y="5585794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Secretaria Estadual de Saúde de PE</a:t>
            </a:r>
          </a:p>
        </p:txBody>
      </p:sp>
    </p:spTree>
    <p:extLst>
      <p:ext uri="{BB962C8B-B14F-4D97-AF65-F5344CB8AC3E}">
        <p14:creationId xmlns:p14="http://schemas.microsoft.com/office/powerpoint/2010/main" val="323268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B6C792-7452-4CA5-9916-972254D4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Fórmulas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alimentícias</a:t>
            </a:r>
            <a:r>
              <a:rPr lang="en-US" sz="2800" dirty="0">
                <a:solidFill>
                  <a:schemeClr val="bg1"/>
                </a:solidFill>
              </a:rPr>
              <a:t> e </a:t>
            </a:r>
            <a:r>
              <a:rPr lang="en-US" sz="2800" dirty="0" err="1">
                <a:solidFill>
                  <a:schemeClr val="bg1"/>
                </a:solidFill>
              </a:rPr>
              <a:t>terapêuticas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498BD7-F23F-45BE-AE46-A04FEDB1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19" y="2929631"/>
            <a:ext cx="3145898" cy="191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C56049-6627-4072-AB42-AB751419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73" y="1588946"/>
            <a:ext cx="1120806" cy="112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4C2C8E6-12BB-4684-819A-1A48C759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" y="3464870"/>
            <a:ext cx="1120806" cy="112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71D1FC3-9F3F-422B-B398-EA4A8FB8B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9" y="5175844"/>
            <a:ext cx="777068" cy="96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B5BA9E7-13D6-43F7-B646-984AB4DDA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34" y="5175844"/>
            <a:ext cx="1114152" cy="111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5E323BA-2B45-4F2E-ADEB-DFF0AC5D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234" y="2031770"/>
            <a:ext cx="1145241" cy="114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tamil Profutura 1 Lata 400 g">
            <a:extLst>
              <a:ext uri="{FF2B5EF4-FFF2-40B4-BE49-F238E27FC236}">
                <a16:creationId xmlns:a16="http://schemas.microsoft.com/office/drawing/2014/main" id="{753BE167-005E-4196-8EE2-0031E29C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510" y="3802619"/>
            <a:ext cx="1145242" cy="114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2EFEEAE-36D6-4B02-80FA-80BE58E4C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061" y="3816450"/>
            <a:ext cx="916630" cy="91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esultado de imagem para neocate">
            <a:extLst>
              <a:ext uri="{FF2B5EF4-FFF2-40B4-BE49-F238E27FC236}">
                <a16:creationId xmlns:a16="http://schemas.microsoft.com/office/drawing/2014/main" id="{27C4D321-3101-40C1-8D53-816C04FD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061" y="5043723"/>
            <a:ext cx="1305888" cy="130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Resultado de imagem para pregomin">
            <a:extLst>
              <a:ext uri="{FF2B5EF4-FFF2-40B4-BE49-F238E27FC236}">
                <a16:creationId xmlns:a16="http://schemas.microsoft.com/office/drawing/2014/main" id="{F9AFBC90-33AE-4F19-ACB8-A6BBF08E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689" y="1588946"/>
            <a:ext cx="916631" cy="11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93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B6C792-7452-4CA5-9916-972254D4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Spinraza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C82815-5649-42A5-AFF6-BA864DBAF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436" y="2040055"/>
            <a:ext cx="3998156" cy="278671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5DAD4B5-AD7D-4030-990F-00D975AC48E8}"/>
              </a:ext>
            </a:extLst>
          </p:cNvPr>
          <p:cNvSpPr txBox="1"/>
          <p:nvPr/>
        </p:nvSpPr>
        <p:spPr>
          <a:xfrm>
            <a:off x="707368" y="3199821"/>
            <a:ext cx="3801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Caso recente (fortes indícios)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Paciente reside em São Paulo - SP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4163017-7CF2-4C76-899C-5C1E3038BE77}"/>
              </a:ext>
            </a:extLst>
          </p:cNvPr>
          <p:cNvSpPr/>
          <p:nvPr/>
        </p:nvSpPr>
        <p:spPr>
          <a:xfrm>
            <a:off x="6060920" y="517652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R$ 310.019,55</a:t>
            </a:r>
          </a:p>
        </p:txBody>
      </p:sp>
    </p:spTree>
    <p:extLst>
      <p:ext uri="{BB962C8B-B14F-4D97-AF65-F5344CB8AC3E}">
        <p14:creationId xmlns:p14="http://schemas.microsoft.com/office/powerpoint/2010/main" val="162408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B6C792-7452-4CA5-9916-972254D4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Paciente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alecido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A3C022-707A-414A-BE84-B6F006C7D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317578"/>
            <a:ext cx="18478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716167D-ECFB-4877-B9EE-019C51AE8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24486"/>
            <a:ext cx="3881761" cy="388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CB4A5957-776C-409A-901A-A6FAC6BBD57B}"/>
              </a:ext>
            </a:extLst>
          </p:cNvPr>
          <p:cNvSpPr/>
          <p:nvPr/>
        </p:nvSpPr>
        <p:spPr>
          <a:xfrm>
            <a:off x="6044269" y="5757764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R$ 11.317,16</a:t>
            </a:r>
          </a:p>
        </p:txBody>
      </p:sp>
    </p:spTree>
    <p:extLst>
      <p:ext uri="{BB962C8B-B14F-4D97-AF65-F5344CB8AC3E}">
        <p14:creationId xmlns:p14="http://schemas.microsoft.com/office/powerpoint/2010/main" val="336233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B6C792-7452-4CA5-9916-972254D4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Dispensação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duplicidade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05C546F-2B05-48A3-A5FC-1269086100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564611"/>
              </p:ext>
            </p:extLst>
          </p:nvPr>
        </p:nvGraphicFramePr>
        <p:xfrm>
          <a:off x="452167" y="2468223"/>
          <a:ext cx="8239666" cy="243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89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B6C792-7452-4CA5-9916-972254D4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 </a:t>
            </a:r>
            <a:r>
              <a:rPr lang="en-US" sz="2800" dirty="0" err="1">
                <a:solidFill>
                  <a:schemeClr val="bg1"/>
                </a:solidFill>
              </a:rPr>
              <a:t>problema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91B5DB-8466-4F1C-A640-0EE28F692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0" r="-1180" b="-31929"/>
          <a:stretch/>
        </p:blipFill>
        <p:spPr bwMode="auto">
          <a:xfrm>
            <a:off x="1998000" y="2301902"/>
            <a:ext cx="5148000" cy="390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50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B6C792-7452-4CA5-9916-972254D4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Bases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05887D36-AE55-4E92-A5B7-584CBEA0B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182794"/>
              </p:ext>
            </p:extLst>
          </p:nvPr>
        </p:nvGraphicFramePr>
        <p:xfrm>
          <a:off x="6199077" y="1537875"/>
          <a:ext cx="2762621" cy="451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2621">
                  <a:extLst>
                    <a:ext uri="{9D8B030D-6E8A-4147-A177-3AD203B41FA5}">
                      <a16:colId xmlns:a16="http://schemas.microsoft.com/office/drawing/2014/main" val="217877739"/>
                    </a:ext>
                  </a:extLst>
                </a:gridCol>
              </a:tblGrid>
              <a:tr h="477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Requerimentos Administrativos </a:t>
                      </a:r>
                    </a:p>
                    <a:p>
                      <a:pPr algn="ctr"/>
                      <a:r>
                        <a:rPr lang="pt-BR" sz="1600" dirty="0"/>
                        <a:t>2016-2019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97731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r>
                        <a:rPr lang="pt-BR" sz="1600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11575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r>
                        <a:rPr lang="pt-BR" sz="1600" dirty="0"/>
                        <a:t>Medicamento (demanda)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32774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r>
                        <a:rPr lang="pt-BR" sz="1600" dirty="0"/>
                        <a:t>Patologia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27321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r>
                        <a:rPr lang="pt-BR" sz="1600" dirty="0"/>
                        <a:t>Prescritor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42083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r>
                        <a:rPr lang="pt-BR" sz="1600" dirty="0"/>
                        <a:t>Unidade de saúde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11159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r>
                        <a:rPr lang="pt-BR" sz="1600" dirty="0"/>
                        <a:t>CPF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14138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r>
                        <a:rPr lang="pt-BR" sz="1600" dirty="0"/>
                        <a:t>Data de nascimento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37619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r>
                        <a:rPr lang="pt-BR" sz="1600" dirty="0"/>
                        <a:t>Cartão 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088595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r>
                        <a:rPr lang="pt-BR" sz="1600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408918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r>
                        <a:rPr lang="pt-BR" sz="1600" dirty="0"/>
                        <a:t>Endereço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673727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r>
                        <a:rPr lang="pt-BR" sz="1600" dirty="0"/>
                        <a:t>E-Mail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051139"/>
                  </a:ext>
                </a:extLst>
              </a:tr>
            </a:tbl>
          </a:graphicData>
        </a:graphic>
      </p:graphicFrame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2AF54AA9-C930-47A7-9BE1-8D46C0DC36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412412"/>
              </p:ext>
            </p:extLst>
          </p:nvPr>
        </p:nvGraphicFramePr>
        <p:xfrm>
          <a:off x="182303" y="1537875"/>
          <a:ext cx="2762621" cy="502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2621">
                  <a:extLst>
                    <a:ext uri="{9D8B030D-6E8A-4147-A177-3AD203B41FA5}">
                      <a16:colId xmlns:a16="http://schemas.microsoft.com/office/drawing/2014/main" val="217877739"/>
                    </a:ext>
                  </a:extLst>
                </a:gridCol>
              </a:tblGrid>
              <a:tr h="20615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Ações Judiciais 2015-2019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97731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r>
                        <a:rPr lang="pt-BR" sz="1600" dirty="0"/>
                        <a:t>Número da ação judicial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11575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r>
                        <a:rPr lang="pt-BR" sz="1600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32774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r>
                        <a:rPr lang="pt-BR" sz="1600" dirty="0"/>
                        <a:t>Produto (demanda)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27321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r>
                        <a:rPr lang="pt-BR" sz="1600" dirty="0"/>
                        <a:t>Patologia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42083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r>
                        <a:rPr lang="pt-BR" sz="1600" dirty="0"/>
                        <a:t>Prescritor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11159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r>
                        <a:rPr lang="pt-BR" sz="1600" dirty="0"/>
                        <a:t>Unidade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14138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r>
                        <a:rPr lang="pt-BR" sz="1600" dirty="0"/>
                        <a:t>Juiz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37619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r>
                        <a:rPr lang="pt-BR" sz="1600" dirty="0"/>
                        <a:t>Comarca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088595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r>
                        <a:rPr lang="pt-BR" sz="1600" dirty="0"/>
                        <a:t>Advogado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408918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r>
                        <a:rPr lang="pt-BR" sz="1600" dirty="0"/>
                        <a:t>CPF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4673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r>
                        <a:rPr lang="pt-BR" sz="1600" dirty="0"/>
                        <a:t>Data de nascimento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48977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r>
                        <a:rPr lang="pt-BR" sz="1600" dirty="0"/>
                        <a:t>CNS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14009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r>
                        <a:rPr lang="pt-BR" sz="1600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16678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r>
                        <a:rPr lang="pt-BR" sz="1600" dirty="0"/>
                        <a:t>Endereço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491311"/>
                  </a:ext>
                </a:extLst>
              </a:tr>
            </a:tbl>
          </a:graphicData>
        </a:graphic>
      </p:graphicFrame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CB26852C-98FB-4B9F-8902-541E8C192E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9507008"/>
              </p:ext>
            </p:extLst>
          </p:nvPr>
        </p:nvGraphicFramePr>
        <p:xfrm>
          <a:off x="3122304" y="1548791"/>
          <a:ext cx="2899392" cy="234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9392">
                  <a:extLst>
                    <a:ext uri="{9D8B030D-6E8A-4147-A177-3AD203B41FA5}">
                      <a16:colId xmlns:a16="http://schemas.microsoft.com/office/drawing/2014/main" val="217877739"/>
                    </a:ext>
                  </a:extLst>
                </a:gridCol>
              </a:tblGrid>
              <a:tr h="20615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NAJ Ações Judiciais desde 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97731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r>
                        <a:rPr lang="pt-BR" sz="1600" dirty="0"/>
                        <a:t>Origem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32774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r>
                        <a:rPr lang="pt-BR" sz="1600" dirty="0"/>
                        <a:t>Réus</a:t>
                      </a:r>
                      <a:endParaRPr lang="pt-B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27321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r>
                        <a:rPr lang="pt-BR" sz="1600" dirty="0"/>
                        <a:t>Autor</a:t>
                      </a:r>
                      <a:endParaRPr lang="pt-B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42083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r>
                        <a:rPr lang="pt-BR" sz="1600" dirty="0"/>
                        <a:t>Objeto</a:t>
                      </a:r>
                      <a:endParaRPr lang="pt-B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11159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r>
                        <a:rPr lang="pt-BR" sz="1600" dirty="0"/>
                        <a:t>Matéria</a:t>
                      </a:r>
                      <a:endParaRPr lang="pt-B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14138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r>
                        <a:rPr lang="pt-BR" sz="1600" dirty="0"/>
                        <a:t>Histórico de ações (log)</a:t>
                      </a:r>
                      <a:endParaRPr lang="pt-B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37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24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B6C792-7452-4CA5-9916-972254D4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Bases</a:t>
            </a:r>
          </a:p>
        </p:txBody>
      </p:sp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8E23AEDD-3B74-4E54-8CA7-DFC52267ED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840487"/>
              </p:ext>
            </p:extLst>
          </p:nvPr>
        </p:nvGraphicFramePr>
        <p:xfrm>
          <a:off x="5210730" y="3323230"/>
          <a:ext cx="2762621" cy="134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2621">
                  <a:extLst>
                    <a:ext uri="{9D8B030D-6E8A-4147-A177-3AD203B41FA5}">
                      <a16:colId xmlns:a16="http://schemas.microsoft.com/office/drawing/2014/main" val="217877739"/>
                    </a:ext>
                  </a:extLst>
                </a:gridCol>
              </a:tblGrid>
              <a:tr h="1262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Horus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97731"/>
                  </a:ext>
                </a:extLst>
              </a:tr>
              <a:tr h="126206">
                <a:tc>
                  <a:txBody>
                    <a:bodyPr/>
                    <a:lstStyle/>
                    <a:p>
                      <a:r>
                        <a:rPr lang="pt-BR" sz="1600" dirty="0"/>
                        <a:t>IDENTIFICAÇÃO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11575"/>
                  </a:ext>
                </a:extLst>
              </a:tr>
              <a:tr h="126206">
                <a:tc>
                  <a:txBody>
                    <a:bodyPr/>
                    <a:lstStyle/>
                    <a:p>
                      <a:r>
                        <a:rPr lang="pt-BR" sz="1600" dirty="0"/>
                        <a:t>PRESCRIÇÃO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32774"/>
                  </a:ext>
                </a:extLst>
              </a:tr>
              <a:tr h="126206">
                <a:tc>
                  <a:txBody>
                    <a:bodyPr/>
                    <a:lstStyle/>
                    <a:p>
                      <a:r>
                        <a:rPr lang="pt-BR" sz="1600" dirty="0"/>
                        <a:t>DISPENSAÇÃO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27321"/>
                  </a:ext>
                </a:extLst>
              </a:tr>
            </a:tbl>
          </a:graphicData>
        </a:graphic>
      </p:graphicFrame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E14DACCB-15B1-46CD-9289-8D19A766C7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182631"/>
              </p:ext>
            </p:extLst>
          </p:nvPr>
        </p:nvGraphicFramePr>
        <p:xfrm>
          <a:off x="1277462" y="4311945"/>
          <a:ext cx="2762621" cy="167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2621">
                  <a:extLst>
                    <a:ext uri="{9D8B030D-6E8A-4147-A177-3AD203B41FA5}">
                      <a16:colId xmlns:a16="http://schemas.microsoft.com/office/drawing/2014/main" val="217877739"/>
                    </a:ext>
                  </a:extLst>
                </a:gridCol>
              </a:tblGrid>
              <a:tr h="1262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Sisgaf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97731"/>
                  </a:ext>
                </a:extLst>
              </a:tr>
              <a:tr h="126206">
                <a:tc>
                  <a:txBody>
                    <a:bodyPr/>
                    <a:lstStyle/>
                    <a:p>
                      <a:r>
                        <a:rPr lang="pt-BR" sz="1600" dirty="0"/>
                        <a:t>IDENTIFICAÇÃO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11575"/>
                  </a:ext>
                </a:extLst>
              </a:tr>
              <a:tr h="126206">
                <a:tc>
                  <a:txBody>
                    <a:bodyPr/>
                    <a:lstStyle/>
                    <a:p>
                      <a:r>
                        <a:rPr lang="pt-BR" sz="1600" dirty="0"/>
                        <a:t>PRESCRIÇÃO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32774"/>
                  </a:ext>
                </a:extLst>
              </a:tr>
              <a:tr h="126206">
                <a:tc>
                  <a:txBody>
                    <a:bodyPr/>
                    <a:lstStyle/>
                    <a:p>
                      <a:r>
                        <a:rPr lang="pt-BR" sz="1600" dirty="0"/>
                        <a:t>DISPENSAÇÃO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27321"/>
                  </a:ext>
                </a:extLst>
              </a:tr>
              <a:tr h="126206">
                <a:tc>
                  <a:txBody>
                    <a:bodyPr/>
                    <a:lstStyle/>
                    <a:p>
                      <a:r>
                        <a:rPr lang="pt-BR" sz="1600" dirty="0"/>
                        <a:t>ESTOQUE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48019"/>
                  </a:ext>
                </a:extLst>
              </a:tr>
            </a:tbl>
          </a:graphicData>
        </a:graphic>
      </p:graphicFrame>
      <p:graphicFrame>
        <p:nvGraphicFramePr>
          <p:cNvPr id="16" name="Espaço Reservado para Conteúdo 2">
            <a:extLst>
              <a:ext uri="{FF2B5EF4-FFF2-40B4-BE49-F238E27FC236}">
                <a16:creationId xmlns:a16="http://schemas.microsoft.com/office/drawing/2014/main" id="{930AB5CF-68C4-4BC3-B772-165F702A5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410152"/>
              </p:ext>
            </p:extLst>
          </p:nvPr>
        </p:nvGraphicFramePr>
        <p:xfrm>
          <a:off x="5210730" y="4938606"/>
          <a:ext cx="2762621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2621">
                  <a:extLst>
                    <a:ext uri="{9D8B030D-6E8A-4147-A177-3AD203B41FA5}">
                      <a16:colId xmlns:a16="http://schemas.microsoft.com/office/drawing/2014/main" val="21787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E-Fisco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9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/>
                        <a:t>CADASTRO DOS PRODUTOS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11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/>
                        <a:t>DADOS DA COMPRAS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32774"/>
                  </a:ext>
                </a:extLst>
              </a:tr>
            </a:tbl>
          </a:graphicData>
        </a:graphic>
      </p:graphicFrame>
      <p:graphicFrame>
        <p:nvGraphicFramePr>
          <p:cNvPr id="17" name="Espaço Reservado para Conteúdo 2">
            <a:extLst>
              <a:ext uri="{FF2B5EF4-FFF2-40B4-BE49-F238E27FC236}">
                <a16:creationId xmlns:a16="http://schemas.microsoft.com/office/drawing/2014/main" id="{46F20CD3-5C8E-4005-844C-2E74C5B91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189008"/>
              </p:ext>
            </p:extLst>
          </p:nvPr>
        </p:nvGraphicFramePr>
        <p:xfrm>
          <a:off x="5210734" y="1707855"/>
          <a:ext cx="2762621" cy="134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2621">
                  <a:extLst>
                    <a:ext uri="{9D8B030D-6E8A-4147-A177-3AD203B41FA5}">
                      <a16:colId xmlns:a16="http://schemas.microsoft.com/office/drawing/2014/main" val="21787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9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/>
                        <a:t>CADASTRO DOS PRODUTOS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11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/>
                        <a:t>DADOS DA COMPRAS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32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/>
                        <a:t>DADOS ESTOQUE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05067"/>
                  </a:ext>
                </a:extLst>
              </a:tr>
            </a:tbl>
          </a:graphicData>
        </a:graphic>
      </p:graphicFrame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2B2E9944-7C2B-418D-9ABF-594C414FBE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869052"/>
              </p:ext>
            </p:extLst>
          </p:nvPr>
        </p:nvGraphicFramePr>
        <p:xfrm>
          <a:off x="1277469" y="1723454"/>
          <a:ext cx="2762621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2621">
                  <a:extLst>
                    <a:ext uri="{9D8B030D-6E8A-4147-A177-3AD203B41FA5}">
                      <a16:colId xmlns:a16="http://schemas.microsoft.com/office/drawing/2014/main" val="21787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Sisob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9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1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Nome da mãe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3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Nome do pai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2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Data de nascimento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4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Data do óbito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1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724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B6C792-7452-4CA5-9916-972254D4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Bases</a:t>
            </a:r>
          </a:p>
        </p:txBody>
      </p:sp>
      <p:graphicFrame>
        <p:nvGraphicFramePr>
          <p:cNvPr id="10" name="Espaço Reservado para Conteúdo 2">
            <a:extLst>
              <a:ext uri="{FF2B5EF4-FFF2-40B4-BE49-F238E27FC236}">
                <a16:creationId xmlns:a16="http://schemas.microsoft.com/office/drawing/2014/main" id="{E37EC315-4F40-4FD3-9D4D-37779430C8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944289"/>
              </p:ext>
            </p:extLst>
          </p:nvPr>
        </p:nvGraphicFramePr>
        <p:xfrm>
          <a:off x="154194" y="1543498"/>
          <a:ext cx="4349910" cy="499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49910">
                  <a:extLst>
                    <a:ext uri="{9D8B030D-6E8A-4147-A177-3AD203B41FA5}">
                      <a16:colId xmlns:a16="http://schemas.microsoft.com/office/drawing/2014/main" val="462368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CNPJ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9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Indicador de matriz/filial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3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Nome empresarial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3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Nome fantasia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632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Situação cadastral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658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Data da situação cadastral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83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Cidade no exterior, caso o estabelecimento seja domiciliado no exterior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62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Código do país, caso o estabelecimento seja domiciliado no exterior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352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Nome do país, caso o estabelecimento seja domiciliado no exterior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5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Natureza jurídica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81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Data de abertura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52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CNAE –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14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CNAE secundários (até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4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Endereço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39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Referência e complemento (para o endereço)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9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</a:rPr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1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E-mail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90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Responsável pela PJ, CPF e 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72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Capital Social da Empresa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18409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1191149-F273-49FF-980F-D51CA3D7E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75293"/>
              </p:ext>
            </p:extLst>
          </p:nvPr>
        </p:nvGraphicFramePr>
        <p:xfrm>
          <a:off x="4658298" y="1543498"/>
          <a:ext cx="4349910" cy="2667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49910">
                  <a:extLst>
                    <a:ext uri="{9D8B030D-6E8A-4147-A177-3AD203B41FA5}">
                      <a16:colId xmlns:a16="http://schemas.microsoft.com/office/drawing/2014/main" val="7647300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/>
                        <a:t>CNPJ (continuação)</a:t>
                      </a:r>
                      <a:endParaRPr lang="pt-B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54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Quadro Societário, composto por até 300 ocorrências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83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CPF dos participantes do QSA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88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Qualificação dos participantes no QSA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3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Opção do SIMEI (se é ou não MEI)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944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Porte do estabelecimento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290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Opção Simples Nacional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84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Motivo de situação cadastral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30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Situação especial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90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Data da situação especial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71068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B8AF5B2-E194-4CAE-AF5E-735B980D7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58247"/>
              </p:ext>
            </p:extLst>
          </p:nvPr>
        </p:nvGraphicFramePr>
        <p:xfrm>
          <a:off x="4658298" y="4365693"/>
          <a:ext cx="4349910" cy="1889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49910">
                  <a:extLst>
                    <a:ext uri="{9D8B030D-6E8A-4147-A177-3AD203B41FA5}">
                      <a16:colId xmlns:a16="http://schemas.microsoft.com/office/drawing/2014/main" val="7647300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/>
                        <a:t>ANVISA</a:t>
                      </a:r>
                      <a:endParaRPr lang="pt-B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54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Princípio 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83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Registro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88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Nome comercial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3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Código 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944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Preço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290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sz="1100" dirty="0">
                          <a:effectLst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80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78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B6C792-7452-4CA5-9916-972254D4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Bases</a:t>
            </a:r>
          </a:p>
        </p:txBody>
      </p:sp>
      <p:graphicFrame>
        <p:nvGraphicFramePr>
          <p:cNvPr id="10" name="Espaço Reservado para Conteúdo 2">
            <a:extLst>
              <a:ext uri="{FF2B5EF4-FFF2-40B4-BE49-F238E27FC236}">
                <a16:creationId xmlns:a16="http://schemas.microsoft.com/office/drawing/2014/main" id="{E37EC315-4F40-4FD3-9D4D-37779430C8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186639"/>
              </p:ext>
            </p:extLst>
          </p:nvPr>
        </p:nvGraphicFramePr>
        <p:xfrm>
          <a:off x="1029014" y="2926080"/>
          <a:ext cx="2762621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2621">
                  <a:extLst>
                    <a:ext uri="{9D8B030D-6E8A-4147-A177-3AD203B41FA5}">
                      <a16:colId xmlns:a16="http://schemas.microsoft.com/office/drawing/2014/main" val="21787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SAJ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9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/>
                        <a:t>DADOS DAS AÇÕES JUDICIAIS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11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/>
                        <a:t>DOCUMENTOS ASOCIADOS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32774"/>
                  </a:ext>
                </a:extLst>
              </a:tr>
            </a:tbl>
          </a:graphicData>
        </a:graphic>
      </p:graphicFrame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E1CADB68-19BA-4793-A885-12E366179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506422"/>
              </p:ext>
            </p:extLst>
          </p:nvPr>
        </p:nvGraphicFramePr>
        <p:xfrm>
          <a:off x="5352365" y="2926080"/>
          <a:ext cx="2762621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2621">
                  <a:extLst>
                    <a:ext uri="{9D8B030D-6E8A-4147-A177-3AD203B41FA5}">
                      <a16:colId xmlns:a16="http://schemas.microsoft.com/office/drawing/2014/main" val="21787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Contas de e-mails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9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/>
                        <a:t>Gmail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11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/>
                        <a:t>Webmail da 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3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81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B4823D2-CAC8-4392-9423-800AF8941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2272684"/>
            <a:ext cx="8503920" cy="164458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lvl="0" indent="0" algn="ctr" defTabSz="142240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dirty="0"/>
              <a:t>Marilia Oliveira</a:t>
            </a:r>
          </a:p>
          <a:p>
            <a:pPr marL="0" lvl="0" indent="0" algn="ctr" defTabSz="1422400">
              <a:spcBef>
                <a:spcPct val="0"/>
              </a:spcBef>
              <a:spcAft>
                <a:spcPct val="35000"/>
              </a:spcAft>
              <a:buNone/>
            </a:pPr>
            <a:endParaRPr lang="pt-BR" dirty="0"/>
          </a:p>
          <a:p>
            <a:pPr marL="0" lvl="0" indent="0" algn="ctr" defTabSz="142240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dirty="0"/>
              <a:t>Geraldo Jorge</a:t>
            </a:r>
          </a:p>
          <a:p>
            <a:pPr marL="0" lvl="0" indent="0" algn="ctr" defTabSz="1422400">
              <a:spcBef>
                <a:spcPct val="0"/>
              </a:spcBef>
              <a:spcAft>
                <a:spcPct val="35000"/>
              </a:spcAft>
              <a:buNone/>
            </a:pPr>
            <a:endParaRPr lang="pt-BR" dirty="0"/>
          </a:p>
          <a:p>
            <a:pPr marL="0" lvl="0" indent="0" algn="ctr" defTabSz="1422400">
              <a:spcBef>
                <a:spcPct val="0"/>
              </a:spcBef>
              <a:spcAft>
                <a:spcPct val="3500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379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B4823D2-CAC8-4392-9423-800AF8941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2557878"/>
            <a:ext cx="8503920" cy="174224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defTabSz="142240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dirty="0"/>
              <a:t>Marilia Oliveira</a:t>
            </a:r>
          </a:p>
          <a:p>
            <a:pPr marL="0" lvl="0" indent="0" algn="ctr" defTabSz="1422400">
              <a:spcBef>
                <a:spcPct val="0"/>
              </a:spcBef>
              <a:spcAft>
                <a:spcPct val="35000"/>
              </a:spcAft>
              <a:buNone/>
            </a:pPr>
            <a:endParaRPr lang="pt-BR" dirty="0"/>
          </a:p>
          <a:p>
            <a:pPr marL="0" lvl="0" indent="0" algn="ctr" defTabSz="142240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dirty="0"/>
              <a:t>Geraldo Jorge</a:t>
            </a:r>
          </a:p>
        </p:txBody>
      </p:sp>
    </p:spTree>
    <p:extLst>
      <p:ext uri="{BB962C8B-B14F-4D97-AF65-F5344CB8AC3E}">
        <p14:creationId xmlns:p14="http://schemas.microsoft.com/office/powerpoint/2010/main" val="161138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B6C792-7452-4CA5-9916-972254D4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Núcleo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Ações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Judiciais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AF13C19-25E5-47BC-82C4-118C95725EE9}"/>
              </a:ext>
            </a:extLst>
          </p:cNvPr>
          <p:cNvSpPr/>
          <p:nvPr/>
        </p:nvSpPr>
        <p:spPr>
          <a:xfrm>
            <a:off x="7821636" y="6596390"/>
            <a:ext cx="13223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Fontes: NAJ- SES/PE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61BA28-78AF-4A2D-A155-4EC8AE53DC85}"/>
              </a:ext>
            </a:extLst>
          </p:cNvPr>
          <p:cNvSpPr txBox="1"/>
          <p:nvPr/>
        </p:nvSpPr>
        <p:spPr>
          <a:xfrm>
            <a:off x="3013787" y="3429000"/>
            <a:ext cx="311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05 de maio de 2014</a:t>
            </a:r>
          </a:p>
        </p:txBody>
      </p:sp>
    </p:spTree>
    <p:extLst>
      <p:ext uri="{BB962C8B-B14F-4D97-AF65-F5344CB8AC3E}">
        <p14:creationId xmlns:p14="http://schemas.microsoft.com/office/powerpoint/2010/main" val="309011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B6C792-7452-4CA5-9916-972254D4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Núcleo de Ações Judiciais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DF13714A-8F7F-4768-98DD-F2785E076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8437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7666AEB5-042C-4065-8693-E9A3FF7BCB93}"/>
              </a:ext>
            </a:extLst>
          </p:cNvPr>
          <p:cNvSpPr/>
          <p:nvPr/>
        </p:nvSpPr>
        <p:spPr>
          <a:xfrm>
            <a:off x="7821636" y="6596390"/>
            <a:ext cx="13223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100">
                <a:solidFill>
                  <a:schemeClr val="tx1">
                    <a:lumMod val="65000"/>
                    <a:lumOff val="35000"/>
                  </a:schemeClr>
                </a:solidFill>
              </a:rPr>
              <a:t>Fontes: NAJ- SES/PE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5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7DEA4C0-5116-4C79-B532-F63C2198D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591"/>
            <a:ext cx="9144000" cy="455281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DD49520-4BCF-44DF-8AF2-07CD1B7EAD63}"/>
              </a:ext>
            </a:extLst>
          </p:cNvPr>
          <p:cNvSpPr/>
          <p:nvPr/>
        </p:nvSpPr>
        <p:spPr>
          <a:xfrm>
            <a:off x="7821636" y="6596390"/>
            <a:ext cx="13223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Fontes: NAJ- SES/PE</a:t>
            </a:r>
          </a:p>
        </p:txBody>
      </p:sp>
    </p:spTree>
    <p:extLst>
      <p:ext uri="{BB962C8B-B14F-4D97-AF65-F5344CB8AC3E}">
        <p14:creationId xmlns:p14="http://schemas.microsoft.com/office/powerpoint/2010/main" val="367877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B6C792-7452-4CA5-9916-972254D4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Demanda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stimada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para 2019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22E293B-F3BB-4394-A131-7AA4F8A3B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013730"/>
              </p:ext>
            </p:extLst>
          </p:nvPr>
        </p:nvGraphicFramePr>
        <p:xfrm>
          <a:off x="578901" y="2573998"/>
          <a:ext cx="7986198" cy="224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952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B6C792-7452-4CA5-9916-972254D4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Próteses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en-US" sz="2800" dirty="0" err="1">
                <a:solidFill>
                  <a:schemeClr val="bg1"/>
                </a:solidFill>
              </a:rPr>
              <a:t>válvula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cardíaca</a:t>
            </a:r>
            <a:r>
              <a:rPr lang="en-US" sz="2800" dirty="0">
                <a:solidFill>
                  <a:schemeClr val="bg1"/>
                </a:solidFill>
              </a:rPr>
              <a:t> CIA)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70AF49D-6143-4E33-B34D-601A9277A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t="1192" r="1323" b="652"/>
          <a:stretch/>
        </p:blipFill>
        <p:spPr>
          <a:xfrm>
            <a:off x="4621495" y="1684875"/>
            <a:ext cx="3507695" cy="4876552"/>
          </a:xfrm>
          <a:effectLst/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4EFA118-3CFB-4D75-A35E-F188FFEB40ED}"/>
              </a:ext>
            </a:extLst>
          </p:cNvPr>
          <p:cNvGraphicFramePr/>
          <p:nvPr/>
        </p:nvGraphicFramePr>
        <p:xfrm>
          <a:off x="902144" y="3305466"/>
          <a:ext cx="2817208" cy="1635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890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B6C792-7452-4CA5-9916-972254D4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Angelmed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Guardian</a:t>
            </a:r>
          </a:p>
        </p:txBody>
      </p:sp>
      <p:pic>
        <p:nvPicPr>
          <p:cNvPr id="6" name="Espaço Reservado para Conteúdo 4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CC09CBD1-E50B-4852-9CCD-1FF5053FB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886" y="2180491"/>
            <a:ext cx="4497073" cy="336921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DF17D1A-829A-425C-8435-5AE8E379175C}"/>
              </a:ext>
            </a:extLst>
          </p:cNvPr>
          <p:cNvSpPr txBox="1"/>
          <p:nvPr/>
        </p:nvSpPr>
        <p:spPr>
          <a:xfrm>
            <a:off x="670618" y="2076141"/>
            <a:ext cx="297180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28 decisões judiciais entre os anos de 2011 e 2015</a:t>
            </a:r>
          </a:p>
          <a:p>
            <a:pPr algn="ctr"/>
            <a:endParaRPr lang="pt-BR" sz="1600" dirty="0"/>
          </a:p>
          <a:p>
            <a:pPr algn="ctr"/>
            <a:r>
              <a:rPr lang="pt-BR" sz="1600" dirty="0"/>
              <a:t>2 advogados </a:t>
            </a:r>
          </a:p>
          <a:p>
            <a:pPr algn="ctr"/>
            <a:r>
              <a:rPr lang="pt-BR" sz="1600" dirty="0"/>
              <a:t>X com 26 ações e Y com 2 ações</a:t>
            </a:r>
          </a:p>
          <a:p>
            <a:pPr algn="ctr"/>
            <a:endParaRPr lang="pt-BR" sz="1600" dirty="0"/>
          </a:p>
          <a:p>
            <a:pPr algn="ctr"/>
            <a:r>
              <a:rPr lang="pt-BR" sz="1600" dirty="0"/>
              <a:t>Valor unitário R$ 86.000,00</a:t>
            </a:r>
          </a:p>
          <a:p>
            <a:pPr algn="ctr"/>
            <a:endParaRPr lang="pt-BR" sz="1600" dirty="0"/>
          </a:p>
          <a:p>
            <a:pPr algn="ctr"/>
            <a:r>
              <a:rPr lang="pt-BR" sz="1600" dirty="0"/>
              <a:t>7 médicos</a:t>
            </a:r>
          </a:p>
          <a:p>
            <a:pPr algn="ctr"/>
            <a:r>
              <a:rPr lang="pt-BR" sz="1600" dirty="0"/>
              <a:t>Z responsável por 15 prescrições</a:t>
            </a:r>
          </a:p>
          <a:p>
            <a:pPr algn="ctr"/>
            <a:endParaRPr lang="pt-BR" sz="1600" dirty="0"/>
          </a:p>
          <a:p>
            <a:pPr algn="ctr"/>
            <a:endParaRPr lang="pt-BR" sz="1600" dirty="0"/>
          </a:p>
          <a:p>
            <a:pPr algn="ctr"/>
            <a:r>
              <a:rPr lang="pt-BR" sz="1600" dirty="0"/>
              <a:t>Em 2016</a:t>
            </a:r>
          </a:p>
          <a:p>
            <a:pPr algn="ctr"/>
            <a:r>
              <a:rPr lang="pt-BR" sz="1600" dirty="0"/>
              <a:t>http://cremepe.org.br/2016/09/23/indicacao-clinica-do-dispositivo-angelmed-guardian/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4CA0028-F24A-4BDF-86AF-99F0DAF27A94}"/>
              </a:ext>
            </a:extLst>
          </p:cNvPr>
          <p:cNvSpPr/>
          <p:nvPr/>
        </p:nvSpPr>
        <p:spPr>
          <a:xfrm>
            <a:off x="260252" y="6596390"/>
            <a:ext cx="8883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Imagem - https://www.researchgate.net/figure/254090956_fig1_Figure-1-The-AngelMed-GuardianR-implanted-medical-device-IMD-and-external-device</a:t>
            </a:r>
          </a:p>
        </p:txBody>
      </p:sp>
    </p:spTree>
    <p:extLst>
      <p:ext uri="{BB962C8B-B14F-4D97-AF65-F5344CB8AC3E}">
        <p14:creationId xmlns:p14="http://schemas.microsoft.com/office/powerpoint/2010/main" val="328020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B6C792-7452-4CA5-9916-972254D4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Fosfoetalonamina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http://www.reporternaressi.com.br/fotos/2015/DIVERSOS/gilberto-09-03-16.jpg">
            <a:extLst>
              <a:ext uri="{FF2B5EF4-FFF2-40B4-BE49-F238E27FC236}">
                <a16:creationId xmlns:a16="http://schemas.microsoft.com/office/drawing/2014/main" id="{AD73838F-FA97-4748-8E86-0CF756B4B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3584" y="1460032"/>
            <a:ext cx="3742008" cy="5293633"/>
          </a:xfrm>
          <a:prstGeom prst="rect">
            <a:avLst/>
          </a:prstGeom>
          <a:noFill/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DD7D95D-E0D7-4339-A8B9-059654BAB66C}"/>
              </a:ext>
            </a:extLst>
          </p:cNvPr>
          <p:cNvGraphicFramePr/>
          <p:nvPr/>
        </p:nvGraphicFramePr>
        <p:xfrm>
          <a:off x="259309" y="3518484"/>
          <a:ext cx="4564966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1DFAFEEA-9A6E-4136-8258-23071B7CE57C}"/>
              </a:ext>
            </a:extLst>
          </p:cNvPr>
          <p:cNvGraphicFramePr/>
          <p:nvPr/>
        </p:nvGraphicFramePr>
        <p:xfrm>
          <a:off x="259309" y="2604973"/>
          <a:ext cx="439006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50188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517</Words>
  <Application>Microsoft Office PowerPoint</Application>
  <PresentationFormat>Apresentação na tela (4:3)</PresentationFormat>
  <Paragraphs>168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Identificação de fraudes em judicialização da saúde</vt:lpstr>
      <vt:lpstr>Apresentação do PowerPoint</vt:lpstr>
      <vt:lpstr>Núcleo de Ações Judiciais</vt:lpstr>
      <vt:lpstr>Núcleo de Ações Judiciais</vt:lpstr>
      <vt:lpstr>Apresentação do PowerPoint</vt:lpstr>
      <vt:lpstr>Demanda estimada para 2019</vt:lpstr>
      <vt:lpstr>Próteses (válvula cardíaca CIA)</vt:lpstr>
      <vt:lpstr>Angelmed Guardian</vt:lpstr>
      <vt:lpstr>Fosfoetalonamina</vt:lpstr>
      <vt:lpstr>Fórmulas alimentícias e terapêuticas</vt:lpstr>
      <vt:lpstr>Spinraza</vt:lpstr>
      <vt:lpstr>Paciente falecido</vt:lpstr>
      <vt:lpstr>Dispensação em duplicidade</vt:lpstr>
      <vt:lpstr>O problema</vt:lpstr>
      <vt:lpstr>Bases</vt:lpstr>
      <vt:lpstr>Bases</vt:lpstr>
      <vt:lpstr>Bases</vt:lpstr>
      <vt:lpstr>Bases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Judicialização da Saúde no Estado de PE principais aspectos e casos práticos</dc:title>
  <dc:creator>Geraldo Jorge Filho</dc:creator>
  <cp:lastModifiedBy>Geraldo Jorge Filho</cp:lastModifiedBy>
  <cp:revision>59</cp:revision>
  <dcterms:created xsi:type="dcterms:W3CDTF">2019-02-25T01:18:09Z</dcterms:created>
  <dcterms:modified xsi:type="dcterms:W3CDTF">2019-09-05T10:50:52Z</dcterms:modified>
</cp:coreProperties>
</file>