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00cc1f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00cc1f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3f9063435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3f90634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3f9063435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3f90634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f9063435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f906343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3f9063435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3f906343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f9063435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3f90634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 Dat New Playlist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Marlo Terr | Marissa Montano | Jorge Moreno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playlists owned by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Filter playlists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new playlists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any playlist songs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Link to spotify directly ( hyperlink artists, playlists, and songs)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| Jorge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Decorator Design pattern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the Model in MVC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lang="en"/>
              <a:t>Javascript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User input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 Apply/Remove filters </a:t>
            </a:r>
            <a:r>
              <a:rPr lang="en"/>
              <a:t>dynamically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| Marlo </a:t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our View in MVC</a:t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Python Flask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Created several views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 Used for logging 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62100" y="1382350"/>
            <a:ext cx="44214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Spotipy | Marissa</a:t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250200" y="28162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our Controller in MVC </a:t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Spotify API and Spotipy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Created several methods to interact with 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 Used for </a:t>
            </a:r>
            <a:r>
              <a:rPr lang="en"/>
              <a:t>Authentication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HTML/CSS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Spotify API/ Spotipy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COVID sucks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Zoom is hard to get use to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is a </a:t>
            </a:r>
            <a:r>
              <a:rPr lang="en"/>
              <a:t>miracle</a:t>
            </a:r>
            <a:r>
              <a:rPr lang="en"/>
              <a:t> worker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If we had more time host on AWS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635650" y="1860450"/>
            <a:ext cx="3872700" cy="14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552450" y="2246550"/>
            <a:ext cx="2039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