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59" r:id="rId9"/>
    <p:sldId id="268" r:id="rId10"/>
    <p:sldId id="269" r:id="rId11"/>
    <p:sldId id="270" r:id="rId12"/>
    <p:sldId id="271" r:id="rId13"/>
    <p:sldId id="261" r:id="rId14"/>
    <p:sldId id="276" r:id="rId15"/>
    <p:sldId id="262" r:id="rId16"/>
    <p:sldId id="273" r:id="rId17"/>
    <p:sldId id="274" r:id="rId18"/>
    <p:sldId id="277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pire 3" initials="A3" lastIdx="2" clrIdx="0">
    <p:extLst>
      <p:ext uri="{19B8F6BF-5375-455C-9EA6-DF929625EA0E}">
        <p15:presenceInfo xmlns:p15="http://schemas.microsoft.com/office/powerpoint/2012/main" userId="Aspire 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85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3T22:55:52.141" idx="1">
    <p:pos x="10" y="10"/>
    <p:text>hahaha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14T12:57:30.408" idx="2">
    <p:pos x="4830" y="65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0D6AA-19DB-45F6-B9A5-2B98AE8AAFC0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C4789-FADA-4786-A8A7-BED3A9551913}">
      <dgm:prSet phldrT="[Text]"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en-US" dirty="0" smtClean="0"/>
            <a:t>Smoking</a:t>
          </a:r>
          <a:endParaRPr lang="en-US" dirty="0"/>
        </a:p>
      </dgm:t>
    </dgm:pt>
    <dgm:pt modelId="{86920690-6A3B-40EA-A6BE-856B3E7EF614}" type="parTrans" cxnId="{ABB471FA-78AB-4674-AF25-25E6890531B1}">
      <dgm:prSet/>
      <dgm:spPr/>
      <dgm:t>
        <a:bodyPr/>
        <a:lstStyle/>
        <a:p>
          <a:endParaRPr lang="en-US"/>
        </a:p>
      </dgm:t>
    </dgm:pt>
    <dgm:pt modelId="{3F263C3D-A57B-4BA2-852C-093DCD419FD9}" type="sibTrans" cxnId="{ABB471FA-78AB-4674-AF25-25E6890531B1}">
      <dgm:prSet/>
      <dgm:spPr/>
      <dgm:t>
        <a:bodyPr/>
        <a:lstStyle/>
        <a:p>
          <a:endParaRPr lang="en-US"/>
        </a:p>
      </dgm:t>
    </dgm:pt>
    <dgm:pt modelId="{0AD9465C-DCB0-4007-B2F5-9B1EA92E72E5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Drinking</a:t>
          </a:r>
          <a:endParaRPr lang="en-US" dirty="0"/>
        </a:p>
      </dgm:t>
    </dgm:pt>
    <dgm:pt modelId="{C1939B25-2087-46B7-9CD0-7CCB40544548}" type="parTrans" cxnId="{B85166F6-46FB-442A-807C-DB90546DB247}">
      <dgm:prSet/>
      <dgm:spPr/>
      <dgm:t>
        <a:bodyPr/>
        <a:lstStyle/>
        <a:p>
          <a:endParaRPr lang="en-US"/>
        </a:p>
      </dgm:t>
    </dgm:pt>
    <dgm:pt modelId="{64139230-3481-44A0-A164-24784D69D35A}" type="sibTrans" cxnId="{B85166F6-46FB-442A-807C-DB90546DB247}">
      <dgm:prSet/>
      <dgm:spPr/>
      <dgm:t>
        <a:bodyPr/>
        <a:lstStyle/>
        <a:p>
          <a:endParaRPr lang="en-US"/>
        </a:p>
      </dgm:t>
    </dgm:pt>
    <dgm:pt modelId="{4A7E1B18-D312-41E7-8C83-C09EE3EDBE61}" type="pres">
      <dgm:prSet presAssocID="{96B0D6AA-19DB-45F6-B9A5-2B98AE8AAFC0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3451D881-749F-4DDF-AE2B-412A121137F2}" type="pres">
      <dgm:prSet presAssocID="{FD9C4789-FADA-4786-A8A7-BED3A9551913}" presName="composite" presStyleCnt="0"/>
      <dgm:spPr/>
    </dgm:pt>
    <dgm:pt modelId="{E275002C-8CF9-4D82-AD4D-965F44A15D9B}" type="pres">
      <dgm:prSet presAssocID="{FD9C4789-FADA-4786-A8A7-BED3A9551913}" presName="Image" presStyleLbl="bgShp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DF5731A-A20E-4E9E-82F4-2B7413A857C1}" type="pres">
      <dgm:prSet presAssocID="{FD9C4789-FADA-4786-A8A7-BED3A955191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55003-1496-48C6-905F-0E51B3243C9D}" type="pres">
      <dgm:prSet presAssocID="{3F263C3D-A57B-4BA2-852C-093DCD419FD9}" presName="sibTrans" presStyleCnt="0"/>
      <dgm:spPr/>
    </dgm:pt>
    <dgm:pt modelId="{E908E9E2-5ABA-41C7-928E-EF16B365AA34}" type="pres">
      <dgm:prSet presAssocID="{0AD9465C-DCB0-4007-B2F5-9B1EA92E72E5}" presName="composite" presStyleCnt="0"/>
      <dgm:spPr/>
    </dgm:pt>
    <dgm:pt modelId="{ED295B4B-AAB5-4EC7-93C1-82D98577D7F6}" type="pres">
      <dgm:prSet presAssocID="{0AD9465C-DCB0-4007-B2F5-9B1EA92E72E5}" presName="Image" presStyleLbl="bgShp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135B7AE5-A67A-44E3-905B-D6457FA58211}" type="pres">
      <dgm:prSet presAssocID="{0AD9465C-DCB0-4007-B2F5-9B1EA92E72E5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B471FA-78AB-4674-AF25-25E6890531B1}" srcId="{96B0D6AA-19DB-45F6-B9A5-2B98AE8AAFC0}" destId="{FD9C4789-FADA-4786-A8A7-BED3A9551913}" srcOrd="0" destOrd="0" parTransId="{86920690-6A3B-40EA-A6BE-856B3E7EF614}" sibTransId="{3F263C3D-A57B-4BA2-852C-093DCD419FD9}"/>
    <dgm:cxn modelId="{E14639CE-9372-44E9-ADA3-10D89D6D1548}" type="presOf" srcId="{FD9C4789-FADA-4786-A8A7-BED3A9551913}" destId="{6DF5731A-A20E-4E9E-82F4-2B7413A857C1}" srcOrd="0" destOrd="0" presId="urn:microsoft.com/office/officeart/2008/layout/BendingPictureCaption"/>
    <dgm:cxn modelId="{E646DCFB-0B07-4246-A0A4-4B8B4CE56FB5}" type="presOf" srcId="{96B0D6AA-19DB-45F6-B9A5-2B98AE8AAFC0}" destId="{4A7E1B18-D312-41E7-8C83-C09EE3EDBE61}" srcOrd="0" destOrd="0" presId="urn:microsoft.com/office/officeart/2008/layout/BendingPictureCaption"/>
    <dgm:cxn modelId="{B85166F6-46FB-442A-807C-DB90546DB247}" srcId="{96B0D6AA-19DB-45F6-B9A5-2B98AE8AAFC0}" destId="{0AD9465C-DCB0-4007-B2F5-9B1EA92E72E5}" srcOrd="1" destOrd="0" parTransId="{C1939B25-2087-46B7-9CD0-7CCB40544548}" sibTransId="{64139230-3481-44A0-A164-24784D69D35A}"/>
    <dgm:cxn modelId="{5086FC8D-C406-4280-BAD9-A0539373A3EC}" type="presOf" srcId="{0AD9465C-DCB0-4007-B2F5-9B1EA92E72E5}" destId="{135B7AE5-A67A-44E3-905B-D6457FA58211}" srcOrd="0" destOrd="0" presId="urn:microsoft.com/office/officeart/2008/layout/BendingPictureCaption"/>
    <dgm:cxn modelId="{39AD8867-35C9-444A-B2FB-67F12741F7F8}" type="presParOf" srcId="{4A7E1B18-D312-41E7-8C83-C09EE3EDBE61}" destId="{3451D881-749F-4DDF-AE2B-412A121137F2}" srcOrd="0" destOrd="0" presId="urn:microsoft.com/office/officeart/2008/layout/BendingPictureCaption"/>
    <dgm:cxn modelId="{5F789063-CFA4-447A-8FF6-EF7301112DCF}" type="presParOf" srcId="{3451D881-749F-4DDF-AE2B-412A121137F2}" destId="{E275002C-8CF9-4D82-AD4D-965F44A15D9B}" srcOrd="0" destOrd="0" presId="urn:microsoft.com/office/officeart/2008/layout/BendingPictureCaption"/>
    <dgm:cxn modelId="{D6B070AE-7C7F-4AAE-935A-FE99E36EB59A}" type="presParOf" srcId="{3451D881-749F-4DDF-AE2B-412A121137F2}" destId="{6DF5731A-A20E-4E9E-82F4-2B7413A857C1}" srcOrd="1" destOrd="0" presId="urn:microsoft.com/office/officeart/2008/layout/BendingPictureCaption"/>
    <dgm:cxn modelId="{F0F9E84C-3039-4DC8-8B29-46E14326B9AF}" type="presParOf" srcId="{4A7E1B18-D312-41E7-8C83-C09EE3EDBE61}" destId="{53E55003-1496-48C6-905F-0E51B3243C9D}" srcOrd="1" destOrd="0" presId="urn:microsoft.com/office/officeart/2008/layout/BendingPictureCaption"/>
    <dgm:cxn modelId="{915C1939-A5FC-43DD-8D08-74015DCF99FA}" type="presParOf" srcId="{4A7E1B18-D312-41E7-8C83-C09EE3EDBE61}" destId="{E908E9E2-5ABA-41C7-928E-EF16B365AA34}" srcOrd="2" destOrd="0" presId="urn:microsoft.com/office/officeart/2008/layout/BendingPictureCaption"/>
    <dgm:cxn modelId="{21BF58F1-083E-402E-930C-F48A903E5BDC}" type="presParOf" srcId="{E908E9E2-5ABA-41C7-928E-EF16B365AA34}" destId="{ED295B4B-AAB5-4EC7-93C1-82D98577D7F6}" srcOrd="0" destOrd="0" presId="urn:microsoft.com/office/officeart/2008/layout/BendingPictureCaption"/>
    <dgm:cxn modelId="{14FAD447-EA13-4765-8C21-0F22D14553C7}" type="presParOf" srcId="{E908E9E2-5ABA-41C7-928E-EF16B365AA34}" destId="{135B7AE5-A67A-44E3-905B-D6457FA5821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2A447-CF2F-438D-8EE9-A4B07B2ABBDC}" type="doc">
      <dgm:prSet loTypeId="urn:microsoft.com/office/officeart/2005/8/layout/pList1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84282-C3BC-4867-8C04-EE951AED6320}">
      <dgm:prSet phldrT="[Text]"/>
      <dgm:spPr/>
      <dgm:t>
        <a:bodyPr/>
        <a:lstStyle/>
        <a:p>
          <a:r>
            <a:rPr lang="en-US" dirty="0" smtClean="0"/>
            <a:t>Sales Boy</a:t>
          </a:r>
          <a:endParaRPr lang="en-US" dirty="0"/>
        </a:p>
      </dgm:t>
    </dgm:pt>
    <dgm:pt modelId="{8BEE97EE-B89F-4C92-A7CE-E788B1F30071}" type="parTrans" cxnId="{C1DA752D-6668-4056-A909-ACEDDA35E878}">
      <dgm:prSet/>
      <dgm:spPr/>
      <dgm:t>
        <a:bodyPr/>
        <a:lstStyle/>
        <a:p>
          <a:endParaRPr lang="en-US"/>
        </a:p>
      </dgm:t>
    </dgm:pt>
    <dgm:pt modelId="{E63584C5-EF07-4D57-9B41-343CA1B78CA7}" type="sibTrans" cxnId="{C1DA752D-6668-4056-A909-ACEDDA35E878}">
      <dgm:prSet/>
      <dgm:spPr/>
      <dgm:t>
        <a:bodyPr/>
        <a:lstStyle/>
        <a:p>
          <a:endParaRPr lang="en-US"/>
        </a:p>
      </dgm:t>
    </dgm:pt>
    <dgm:pt modelId="{28AB38D2-B992-4B6C-ABA5-4752C8E4783E}">
      <dgm:prSet phldrT="[Text]"/>
      <dgm:spPr/>
      <dgm:t>
        <a:bodyPr/>
        <a:lstStyle/>
        <a:p>
          <a:r>
            <a:rPr lang="en-US" dirty="0" smtClean="0"/>
            <a:t>Jollibee crew</a:t>
          </a:r>
          <a:endParaRPr lang="en-US" dirty="0"/>
        </a:p>
      </dgm:t>
    </dgm:pt>
    <dgm:pt modelId="{1D446472-4A4F-416E-BF2C-AFAA200239FF}" type="parTrans" cxnId="{64A0D885-8CD9-40B2-A91A-362FEA4D858A}">
      <dgm:prSet/>
      <dgm:spPr/>
      <dgm:t>
        <a:bodyPr/>
        <a:lstStyle/>
        <a:p>
          <a:endParaRPr lang="en-US"/>
        </a:p>
      </dgm:t>
    </dgm:pt>
    <dgm:pt modelId="{C32E4169-A70C-4296-B89B-F88139DAA85D}" type="sibTrans" cxnId="{64A0D885-8CD9-40B2-A91A-362FEA4D858A}">
      <dgm:prSet/>
      <dgm:spPr/>
      <dgm:t>
        <a:bodyPr/>
        <a:lstStyle/>
        <a:p>
          <a:endParaRPr lang="en-US"/>
        </a:p>
      </dgm:t>
    </dgm:pt>
    <dgm:pt modelId="{B3A3BB04-4D6E-43C1-9CE4-8AD0A75501A1}">
      <dgm:prSet phldrT="[Text]"/>
      <dgm:spPr/>
      <dgm:t>
        <a:bodyPr/>
        <a:lstStyle/>
        <a:p>
          <a:r>
            <a:rPr lang="en-US" dirty="0" smtClean="0"/>
            <a:t>Tutor</a:t>
          </a:r>
          <a:endParaRPr lang="en-US" dirty="0"/>
        </a:p>
      </dgm:t>
    </dgm:pt>
    <dgm:pt modelId="{D28E9E36-40CB-4044-95F6-31AC2B01B119}" type="parTrans" cxnId="{98D7A2AF-FFD0-46A9-972E-A45CA47D67E5}">
      <dgm:prSet/>
      <dgm:spPr/>
      <dgm:t>
        <a:bodyPr/>
        <a:lstStyle/>
        <a:p>
          <a:endParaRPr lang="en-US"/>
        </a:p>
      </dgm:t>
    </dgm:pt>
    <dgm:pt modelId="{72A6CEE3-2D9E-4D18-92A4-A5F5E41FEEF0}" type="sibTrans" cxnId="{98D7A2AF-FFD0-46A9-972E-A45CA47D67E5}">
      <dgm:prSet/>
      <dgm:spPr/>
      <dgm:t>
        <a:bodyPr/>
        <a:lstStyle/>
        <a:p>
          <a:endParaRPr lang="en-US"/>
        </a:p>
      </dgm:t>
    </dgm:pt>
    <dgm:pt modelId="{D4744B25-9683-463E-A310-E31020E03D2B}">
      <dgm:prSet phldrT="[Text]"/>
      <dgm:spPr/>
      <dgm:t>
        <a:bodyPr/>
        <a:lstStyle/>
        <a:p>
          <a:r>
            <a:rPr lang="en-US" dirty="0" smtClean="0"/>
            <a:t>Call Center Agent</a:t>
          </a:r>
          <a:endParaRPr lang="en-US" dirty="0"/>
        </a:p>
      </dgm:t>
    </dgm:pt>
    <dgm:pt modelId="{BFE2801B-5CE5-40D7-9FF4-D93A7F2DFE14}" type="parTrans" cxnId="{58494698-6B47-4409-9472-EED1DCF10033}">
      <dgm:prSet/>
      <dgm:spPr/>
      <dgm:t>
        <a:bodyPr/>
        <a:lstStyle/>
        <a:p>
          <a:endParaRPr lang="en-US"/>
        </a:p>
      </dgm:t>
    </dgm:pt>
    <dgm:pt modelId="{6F1B05FD-D34E-4487-BB95-7AB5A4DBC7E6}" type="sibTrans" cxnId="{58494698-6B47-4409-9472-EED1DCF10033}">
      <dgm:prSet/>
      <dgm:spPr/>
      <dgm:t>
        <a:bodyPr/>
        <a:lstStyle/>
        <a:p>
          <a:endParaRPr lang="en-US"/>
        </a:p>
      </dgm:t>
    </dgm:pt>
    <dgm:pt modelId="{28233A35-BF5C-476B-B554-6B9FE6D2B558}" type="pres">
      <dgm:prSet presAssocID="{6FD2A447-CF2F-438D-8EE9-A4B07B2ABB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CE65B-6594-4600-8C56-D0FD4BBABB71}" type="pres">
      <dgm:prSet presAssocID="{98484282-C3BC-4867-8C04-EE951AED6320}" presName="compNode" presStyleCnt="0"/>
      <dgm:spPr/>
    </dgm:pt>
    <dgm:pt modelId="{F36BC7B8-AE6F-4958-9AFD-E789D262BBFB}" type="pres">
      <dgm:prSet presAssocID="{98484282-C3BC-4867-8C04-EE951AED6320}" presName="pictRect" presStyleLbl="node1" presStyleIdx="0" presStyleCnt="4"/>
      <dgm:spPr>
        <a:solidFill>
          <a:schemeClr val="accent1"/>
        </a:solidFill>
      </dgm:spPr>
    </dgm:pt>
    <dgm:pt modelId="{81AB913B-F400-4D35-9098-FDA663F98DF0}" type="pres">
      <dgm:prSet presAssocID="{98484282-C3BC-4867-8C04-EE951AED6320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CCBDE0-AF97-4977-9138-9B5BA253D751}" type="pres">
      <dgm:prSet presAssocID="{E63584C5-EF07-4D57-9B41-343CA1B78CA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CC40475-4160-4890-BD4D-20D142E162E7}" type="pres">
      <dgm:prSet presAssocID="{28AB38D2-B992-4B6C-ABA5-4752C8E4783E}" presName="compNode" presStyleCnt="0"/>
      <dgm:spPr/>
    </dgm:pt>
    <dgm:pt modelId="{787EF8DE-E5DD-4F26-A438-1A657C31B6D4}" type="pres">
      <dgm:prSet presAssocID="{28AB38D2-B992-4B6C-ABA5-4752C8E4783E}" presName="pictRect" presStyleLbl="node1" presStyleIdx="1" presStyleCnt="4" custLinFactNeighborX="3213"/>
      <dgm:spPr/>
    </dgm:pt>
    <dgm:pt modelId="{052D5691-1012-4D6A-81EF-6E7CDF0465F9}" type="pres">
      <dgm:prSet presAssocID="{28AB38D2-B992-4B6C-ABA5-4752C8E4783E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1FD95-3263-4FA6-BBD8-E1E7EDBF6C51}" type="pres">
      <dgm:prSet presAssocID="{C32E4169-A70C-4296-B89B-F88139DAA85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FB0D67F-8342-4F47-9AA2-3AF643935A01}" type="pres">
      <dgm:prSet presAssocID="{B3A3BB04-4D6E-43C1-9CE4-8AD0A75501A1}" presName="compNode" presStyleCnt="0"/>
      <dgm:spPr/>
    </dgm:pt>
    <dgm:pt modelId="{53CD8A89-DF1A-45D1-BF66-4D4F8D0C0CCF}" type="pres">
      <dgm:prSet presAssocID="{B3A3BB04-4D6E-43C1-9CE4-8AD0A75501A1}" presName="pictRect" presStyleLbl="node1" presStyleIdx="2" presStyleCnt="4"/>
      <dgm:spPr/>
    </dgm:pt>
    <dgm:pt modelId="{4F842451-DAE1-495A-98E9-E68CFE8561B4}" type="pres">
      <dgm:prSet presAssocID="{B3A3BB04-4D6E-43C1-9CE4-8AD0A75501A1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6724E-F757-4233-8D3C-7D6575FCB3E8}" type="pres">
      <dgm:prSet presAssocID="{72A6CEE3-2D9E-4D18-92A4-A5F5E41FEEF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0E047C-92F2-451D-AE4B-188F626FDD59}" type="pres">
      <dgm:prSet presAssocID="{D4744B25-9683-463E-A310-E31020E03D2B}" presName="compNode" presStyleCnt="0"/>
      <dgm:spPr/>
    </dgm:pt>
    <dgm:pt modelId="{00DC672D-D251-4553-9473-EACC5326FCA7}" type="pres">
      <dgm:prSet presAssocID="{D4744B25-9683-463E-A310-E31020E03D2B}" presName="pictRect" presStyleLbl="node1" presStyleIdx="3" presStyleCnt="4"/>
      <dgm:spPr/>
    </dgm:pt>
    <dgm:pt modelId="{D4F3CD15-D567-4D65-8687-62DFE8C9D19A}" type="pres">
      <dgm:prSet presAssocID="{D4744B25-9683-463E-A310-E31020E03D2B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7A2AF-FFD0-46A9-972E-A45CA47D67E5}" srcId="{6FD2A447-CF2F-438D-8EE9-A4B07B2ABBDC}" destId="{B3A3BB04-4D6E-43C1-9CE4-8AD0A75501A1}" srcOrd="2" destOrd="0" parTransId="{D28E9E36-40CB-4044-95F6-31AC2B01B119}" sibTransId="{72A6CEE3-2D9E-4D18-92A4-A5F5E41FEEF0}"/>
    <dgm:cxn modelId="{8398BE0F-0831-4FFA-8545-1F54E1A1D98D}" type="presOf" srcId="{6FD2A447-CF2F-438D-8EE9-A4B07B2ABBDC}" destId="{28233A35-BF5C-476B-B554-6B9FE6D2B558}" srcOrd="0" destOrd="0" presId="urn:microsoft.com/office/officeart/2005/8/layout/pList1"/>
    <dgm:cxn modelId="{64A0D885-8CD9-40B2-A91A-362FEA4D858A}" srcId="{6FD2A447-CF2F-438D-8EE9-A4B07B2ABBDC}" destId="{28AB38D2-B992-4B6C-ABA5-4752C8E4783E}" srcOrd="1" destOrd="0" parTransId="{1D446472-4A4F-416E-BF2C-AFAA200239FF}" sibTransId="{C32E4169-A70C-4296-B89B-F88139DAA85D}"/>
    <dgm:cxn modelId="{CB4309E6-56B2-4783-B9B1-13C4F911F076}" type="presOf" srcId="{98484282-C3BC-4867-8C04-EE951AED6320}" destId="{81AB913B-F400-4D35-9098-FDA663F98DF0}" srcOrd="0" destOrd="0" presId="urn:microsoft.com/office/officeart/2005/8/layout/pList1"/>
    <dgm:cxn modelId="{58494698-6B47-4409-9472-EED1DCF10033}" srcId="{6FD2A447-CF2F-438D-8EE9-A4B07B2ABBDC}" destId="{D4744B25-9683-463E-A310-E31020E03D2B}" srcOrd="3" destOrd="0" parTransId="{BFE2801B-5CE5-40D7-9FF4-D93A7F2DFE14}" sibTransId="{6F1B05FD-D34E-4487-BB95-7AB5A4DBC7E6}"/>
    <dgm:cxn modelId="{00E1895D-4D7E-44C3-AFC0-ABA7D1DFF993}" type="presOf" srcId="{B3A3BB04-4D6E-43C1-9CE4-8AD0A75501A1}" destId="{4F842451-DAE1-495A-98E9-E68CFE8561B4}" srcOrd="0" destOrd="0" presId="urn:microsoft.com/office/officeart/2005/8/layout/pList1"/>
    <dgm:cxn modelId="{7A2F8BEE-F2D8-411E-AB4A-FC3E14215BC7}" type="presOf" srcId="{D4744B25-9683-463E-A310-E31020E03D2B}" destId="{D4F3CD15-D567-4D65-8687-62DFE8C9D19A}" srcOrd="0" destOrd="0" presId="urn:microsoft.com/office/officeart/2005/8/layout/pList1"/>
    <dgm:cxn modelId="{39A5A1C3-1DCE-4779-9B40-958BDD9BF5EE}" type="presOf" srcId="{E63584C5-EF07-4D57-9B41-343CA1B78CA7}" destId="{39CCBDE0-AF97-4977-9138-9B5BA253D751}" srcOrd="0" destOrd="0" presId="urn:microsoft.com/office/officeart/2005/8/layout/pList1"/>
    <dgm:cxn modelId="{3B9A6D17-D27C-40FE-9C6B-04CDF26258BC}" type="presOf" srcId="{72A6CEE3-2D9E-4D18-92A4-A5F5E41FEEF0}" destId="{96E6724E-F757-4233-8D3C-7D6575FCB3E8}" srcOrd="0" destOrd="0" presId="urn:microsoft.com/office/officeart/2005/8/layout/pList1"/>
    <dgm:cxn modelId="{8F792E0E-47D5-4384-A838-01E95F5D82C5}" type="presOf" srcId="{C32E4169-A70C-4296-B89B-F88139DAA85D}" destId="{3721FD95-3263-4FA6-BBD8-E1E7EDBF6C51}" srcOrd="0" destOrd="0" presId="urn:microsoft.com/office/officeart/2005/8/layout/pList1"/>
    <dgm:cxn modelId="{B10415BF-7D9F-4583-BFD4-009CBE7A7B5D}" type="presOf" srcId="{28AB38D2-B992-4B6C-ABA5-4752C8E4783E}" destId="{052D5691-1012-4D6A-81EF-6E7CDF0465F9}" srcOrd="0" destOrd="0" presId="urn:microsoft.com/office/officeart/2005/8/layout/pList1"/>
    <dgm:cxn modelId="{C1DA752D-6668-4056-A909-ACEDDA35E878}" srcId="{6FD2A447-CF2F-438D-8EE9-A4B07B2ABBDC}" destId="{98484282-C3BC-4867-8C04-EE951AED6320}" srcOrd="0" destOrd="0" parTransId="{8BEE97EE-B89F-4C92-A7CE-E788B1F30071}" sibTransId="{E63584C5-EF07-4D57-9B41-343CA1B78CA7}"/>
    <dgm:cxn modelId="{B7F7BB97-CCE4-4B00-B2DE-6203457259B9}" type="presParOf" srcId="{28233A35-BF5C-476B-B554-6B9FE6D2B558}" destId="{69CCE65B-6594-4600-8C56-D0FD4BBABB71}" srcOrd="0" destOrd="0" presId="urn:microsoft.com/office/officeart/2005/8/layout/pList1"/>
    <dgm:cxn modelId="{A92CC0DA-8240-4080-AF56-E511AEBE644E}" type="presParOf" srcId="{69CCE65B-6594-4600-8C56-D0FD4BBABB71}" destId="{F36BC7B8-AE6F-4958-9AFD-E789D262BBFB}" srcOrd="0" destOrd="0" presId="urn:microsoft.com/office/officeart/2005/8/layout/pList1"/>
    <dgm:cxn modelId="{30A1CB9F-A139-4CA6-A2D6-C403503577A2}" type="presParOf" srcId="{69CCE65B-6594-4600-8C56-D0FD4BBABB71}" destId="{81AB913B-F400-4D35-9098-FDA663F98DF0}" srcOrd="1" destOrd="0" presId="urn:microsoft.com/office/officeart/2005/8/layout/pList1"/>
    <dgm:cxn modelId="{EC970AF3-DACC-4212-9D60-B9E4BA16A3FB}" type="presParOf" srcId="{28233A35-BF5C-476B-B554-6B9FE6D2B558}" destId="{39CCBDE0-AF97-4977-9138-9B5BA253D751}" srcOrd="1" destOrd="0" presId="urn:microsoft.com/office/officeart/2005/8/layout/pList1"/>
    <dgm:cxn modelId="{D76A4B5E-E8E2-4ACE-A664-9EDF1BDCF6BB}" type="presParOf" srcId="{28233A35-BF5C-476B-B554-6B9FE6D2B558}" destId="{BCC40475-4160-4890-BD4D-20D142E162E7}" srcOrd="2" destOrd="0" presId="urn:microsoft.com/office/officeart/2005/8/layout/pList1"/>
    <dgm:cxn modelId="{904108C7-3A5D-402E-926D-66460E7166AF}" type="presParOf" srcId="{BCC40475-4160-4890-BD4D-20D142E162E7}" destId="{787EF8DE-E5DD-4F26-A438-1A657C31B6D4}" srcOrd="0" destOrd="0" presId="urn:microsoft.com/office/officeart/2005/8/layout/pList1"/>
    <dgm:cxn modelId="{6689E29D-AEB4-482E-9466-38F2C2FEC267}" type="presParOf" srcId="{BCC40475-4160-4890-BD4D-20D142E162E7}" destId="{052D5691-1012-4D6A-81EF-6E7CDF0465F9}" srcOrd="1" destOrd="0" presId="urn:microsoft.com/office/officeart/2005/8/layout/pList1"/>
    <dgm:cxn modelId="{6C07F7DB-1947-4E7D-B107-F06252FC8ADC}" type="presParOf" srcId="{28233A35-BF5C-476B-B554-6B9FE6D2B558}" destId="{3721FD95-3263-4FA6-BBD8-E1E7EDBF6C51}" srcOrd="3" destOrd="0" presId="urn:microsoft.com/office/officeart/2005/8/layout/pList1"/>
    <dgm:cxn modelId="{9E328BD6-7F67-41A6-9265-A360F0724AF7}" type="presParOf" srcId="{28233A35-BF5C-476B-B554-6B9FE6D2B558}" destId="{EFB0D67F-8342-4F47-9AA2-3AF643935A01}" srcOrd="4" destOrd="0" presId="urn:microsoft.com/office/officeart/2005/8/layout/pList1"/>
    <dgm:cxn modelId="{FB846F4F-1953-4F70-B796-265C6AB77092}" type="presParOf" srcId="{EFB0D67F-8342-4F47-9AA2-3AF643935A01}" destId="{53CD8A89-DF1A-45D1-BF66-4D4F8D0C0CCF}" srcOrd="0" destOrd="0" presId="urn:microsoft.com/office/officeart/2005/8/layout/pList1"/>
    <dgm:cxn modelId="{A52792CF-9271-4058-9806-38E0F5AFF7A8}" type="presParOf" srcId="{EFB0D67F-8342-4F47-9AA2-3AF643935A01}" destId="{4F842451-DAE1-495A-98E9-E68CFE8561B4}" srcOrd="1" destOrd="0" presId="urn:microsoft.com/office/officeart/2005/8/layout/pList1"/>
    <dgm:cxn modelId="{E5385CDA-91F7-4E9E-83AE-422D0B572316}" type="presParOf" srcId="{28233A35-BF5C-476B-B554-6B9FE6D2B558}" destId="{96E6724E-F757-4233-8D3C-7D6575FCB3E8}" srcOrd="5" destOrd="0" presId="urn:microsoft.com/office/officeart/2005/8/layout/pList1"/>
    <dgm:cxn modelId="{E65A7D29-FCAC-411D-8B5D-2DD98A8E8D70}" type="presParOf" srcId="{28233A35-BF5C-476B-B554-6B9FE6D2B558}" destId="{B20E047C-92F2-451D-AE4B-188F626FDD59}" srcOrd="6" destOrd="0" presId="urn:microsoft.com/office/officeart/2005/8/layout/pList1"/>
    <dgm:cxn modelId="{05033EFE-96A0-4CD0-8340-6DDD81219310}" type="presParOf" srcId="{B20E047C-92F2-451D-AE4B-188F626FDD59}" destId="{00DC672D-D251-4553-9473-EACC5326FCA7}" srcOrd="0" destOrd="0" presId="urn:microsoft.com/office/officeart/2005/8/layout/pList1"/>
    <dgm:cxn modelId="{301C4A81-186B-4B41-88A1-6A3A8B7FE05B}" type="presParOf" srcId="{B20E047C-92F2-451D-AE4B-188F626FDD59}" destId="{D4F3CD15-D567-4D65-8687-62DFE8C9D19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9FDDDC-8322-43F4-A079-E5F448BFF6D8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918A6-D467-4B42-A7D4-3BE1801AB42A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BE STRONG</a:t>
          </a:r>
          <a:endParaRPr lang="en-US" dirty="0"/>
        </a:p>
      </dgm:t>
    </dgm:pt>
    <dgm:pt modelId="{FD08A9C8-963C-4821-A4BD-51D454C93174}" type="parTrans" cxnId="{E3D6DB91-5F2B-44F2-A2A1-9A99953F5456}">
      <dgm:prSet/>
      <dgm:spPr/>
      <dgm:t>
        <a:bodyPr/>
        <a:lstStyle/>
        <a:p>
          <a:endParaRPr lang="en-US"/>
        </a:p>
      </dgm:t>
    </dgm:pt>
    <dgm:pt modelId="{204E83E8-9816-4042-8A6E-D2306854FDB0}" type="sibTrans" cxnId="{E3D6DB91-5F2B-44F2-A2A1-9A99953F5456}">
      <dgm:prSet/>
      <dgm:spPr/>
      <dgm:t>
        <a:bodyPr/>
        <a:lstStyle/>
        <a:p>
          <a:endParaRPr lang="en-US"/>
        </a:p>
      </dgm:t>
    </dgm:pt>
    <dgm:pt modelId="{820449DA-EF2B-4A43-A5CD-4574B054E7FF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HOLD ON</a:t>
          </a:r>
          <a:endParaRPr lang="en-US" dirty="0"/>
        </a:p>
      </dgm:t>
    </dgm:pt>
    <dgm:pt modelId="{18BF292F-7B22-4BF7-8237-6D3D399E73A4}" type="parTrans" cxnId="{24804F86-8C6E-45B5-9438-208A5F5035B0}">
      <dgm:prSet/>
      <dgm:spPr/>
      <dgm:t>
        <a:bodyPr/>
        <a:lstStyle/>
        <a:p>
          <a:endParaRPr lang="en-US"/>
        </a:p>
      </dgm:t>
    </dgm:pt>
    <dgm:pt modelId="{83D8717E-96FB-493E-91E1-65AB85AEBDDA}" type="sibTrans" cxnId="{24804F86-8C6E-45B5-9438-208A5F5035B0}">
      <dgm:prSet/>
      <dgm:spPr/>
      <dgm:t>
        <a:bodyPr/>
        <a:lstStyle/>
        <a:p>
          <a:endParaRPr lang="en-US"/>
        </a:p>
      </dgm:t>
    </dgm:pt>
    <dgm:pt modelId="{C77D5004-348E-432E-A2FD-9CF88E436573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DON’T GIVE UP</a:t>
          </a:r>
          <a:endParaRPr lang="en-US" dirty="0"/>
        </a:p>
      </dgm:t>
    </dgm:pt>
    <dgm:pt modelId="{7DA65ACA-0932-413D-8DCB-ECE22EE766D2}" type="parTrans" cxnId="{75E8FC8C-6401-4A26-88C3-9652355E05D7}">
      <dgm:prSet/>
      <dgm:spPr/>
      <dgm:t>
        <a:bodyPr/>
        <a:lstStyle/>
        <a:p>
          <a:endParaRPr lang="en-US"/>
        </a:p>
      </dgm:t>
    </dgm:pt>
    <dgm:pt modelId="{BEE0A638-E101-4131-8AD0-47F4D9C31C5D}" type="sibTrans" cxnId="{75E8FC8C-6401-4A26-88C3-9652355E05D7}">
      <dgm:prSet/>
      <dgm:spPr/>
      <dgm:t>
        <a:bodyPr/>
        <a:lstStyle/>
        <a:p>
          <a:endParaRPr lang="en-US"/>
        </a:p>
      </dgm:t>
    </dgm:pt>
    <dgm:pt modelId="{631B726B-5B46-462F-B177-20CC00330637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PRAY</a:t>
          </a:r>
          <a:endParaRPr lang="en-US" dirty="0"/>
        </a:p>
      </dgm:t>
    </dgm:pt>
    <dgm:pt modelId="{E760703E-13D1-4620-8519-D3BCB2006404}" type="parTrans" cxnId="{4DD24D42-B710-4CBF-A035-621DE6FDF6C8}">
      <dgm:prSet/>
      <dgm:spPr/>
      <dgm:t>
        <a:bodyPr/>
        <a:lstStyle/>
        <a:p>
          <a:endParaRPr lang="en-US"/>
        </a:p>
      </dgm:t>
    </dgm:pt>
    <dgm:pt modelId="{B01C0C47-57E4-4255-8991-53D1049C878C}" type="sibTrans" cxnId="{4DD24D42-B710-4CBF-A035-621DE6FDF6C8}">
      <dgm:prSet/>
      <dgm:spPr/>
      <dgm:t>
        <a:bodyPr/>
        <a:lstStyle/>
        <a:p>
          <a:endParaRPr lang="en-US"/>
        </a:p>
      </dgm:t>
    </dgm:pt>
    <dgm:pt modelId="{967CD7EF-FD33-483B-8481-24309C3B1025}" type="pres">
      <dgm:prSet presAssocID="{859FDDDC-8322-43F4-A079-E5F448BFF6D8}" presName="matrix" presStyleCnt="0">
        <dgm:presLayoutVars>
          <dgm:chMax val="1"/>
          <dgm:dir/>
          <dgm:resizeHandles val="exact"/>
        </dgm:presLayoutVars>
      </dgm:prSet>
      <dgm:spPr/>
    </dgm:pt>
    <dgm:pt modelId="{9CF69C85-946F-4B5E-A78F-45A19A893381}" type="pres">
      <dgm:prSet presAssocID="{859FDDDC-8322-43F4-A079-E5F448BFF6D8}" presName="diamond" presStyleLbl="bgShp" presStyleIdx="0" presStyleCnt="1" custLinFactNeighborX="6062"/>
      <dgm:spPr/>
    </dgm:pt>
    <dgm:pt modelId="{EF7E3E77-F9C4-4655-8F45-F2F6F25A2E71}" type="pres">
      <dgm:prSet presAssocID="{859FDDDC-8322-43F4-A079-E5F448BFF6D8}" presName="quad1" presStyleLbl="node1" presStyleIdx="0" presStyleCnt="4" custScaleX="142689" custLinFactX="-21522" custLinFactNeighborX="-100000" custLinFactNeighborY="-18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441B1-F195-488C-B984-DBC95EB8A247}" type="pres">
      <dgm:prSet presAssocID="{859FDDDC-8322-43F4-A079-E5F448BFF6D8}" presName="quad2" presStyleLbl="node1" presStyleIdx="1" presStyleCnt="4" custScaleX="133609" custLinFactX="13751" custLinFactNeighborX="100000" custLinFactNeighborY="-16956">
        <dgm:presLayoutVars>
          <dgm:chMax val="0"/>
          <dgm:chPref val="0"/>
          <dgm:bulletEnabled val="1"/>
        </dgm:presLayoutVars>
      </dgm:prSet>
      <dgm:spPr/>
    </dgm:pt>
    <dgm:pt modelId="{3F2EC81A-D921-4423-9741-ACE633409E74}" type="pres">
      <dgm:prSet presAssocID="{859FDDDC-8322-43F4-A079-E5F448BFF6D8}" presName="quad3" presStyleLbl="node1" presStyleIdx="2" presStyleCnt="4" custScaleX="167747" custLinFactY="-17947" custLinFactNeighborX="52283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91EB2-4966-4E73-96C7-4563BFA3D402}" type="pres">
      <dgm:prSet presAssocID="{859FDDDC-8322-43F4-A079-E5F448BFF6D8}" presName="quad4" presStyleLbl="node1" presStyleIdx="3" presStyleCnt="4" custScaleX="119479" custLinFactNeighborX="-50870" custLinFactNeighborY="-7349">
        <dgm:presLayoutVars>
          <dgm:chMax val="0"/>
          <dgm:chPref val="0"/>
          <dgm:bulletEnabled val="1"/>
        </dgm:presLayoutVars>
      </dgm:prSet>
      <dgm:spPr/>
    </dgm:pt>
  </dgm:ptLst>
  <dgm:cxnLst>
    <dgm:cxn modelId="{BA84757C-79F2-428E-8246-2137B336651E}" type="presOf" srcId="{820449DA-EF2B-4A43-A5CD-4574B054E7FF}" destId="{7BD441B1-F195-488C-B984-DBC95EB8A247}" srcOrd="0" destOrd="0" presId="urn:microsoft.com/office/officeart/2005/8/layout/matrix3"/>
    <dgm:cxn modelId="{4DD24D42-B710-4CBF-A035-621DE6FDF6C8}" srcId="{859FDDDC-8322-43F4-A079-E5F448BFF6D8}" destId="{631B726B-5B46-462F-B177-20CC00330637}" srcOrd="3" destOrd="0" parTransId="{E760703E-13D1-4620-8519-D3BCB2006404}" sibTransId="{B01C0C47-57E4-4255-8991-53D1049C878C}"/>
    <dgm:cxn modelId="{75E8FC8C-6401-4A26-88C3-9652355E05D7}" srcId="{859FDDDC-8322-43F4-A079-E5F448BFF6D8}" destId="{C77D5004-348E-432E-A2FD-9CF88E436573}" srcOrd="2" destOrd="0" parTransId="{7DA65ACA-0932-413D-8DCB-ECE22EE766D2}" sibTransId="{BEE0A638-E101-4131-8AD0-47F4D9C31C5D}"/>
    <dgm:cxn modelId="{882C110F-A742-4BDF-B727-B68A5040F486}" type="presOf" srcId="{631B726B-5B46-462F-B177-20CC00330637}" destId="{99391EB2-4966-4E73-96C7-4563BFA3D402}" srcOrd="0" destOrd="0" presId="urn:microsoft.com/office/officeart/2005/8/layout/matrix3"/>
    <dgm:cxn modelId="{12CDA28E-E70D-4684-AE17-A27E193C1038}" type="presOf" srcId="{14F918A6-D467-4B42-A7D4-3BE1801AB42A}" destId="{EF7E3E77-F9C4-4655-8F45-F2F6F25A2E71}" srcOrd="0" destOrd="0" presId="urn:microsoft.com/office/officeart/2005/8/layout/matrix3"/>
    <dgm:cxn modelId="{24804F86-8C6E-45B5-9438-208A5F5035B0}" srcId="{859FDDDC-8322-43F4-A079-E5F448BFF6D8}" destId="{820449DA-EF2B-4A43-A5CD-4574B054E7FF}" srcOrd="1" destOrd="0" parTransId="{18BF292F-7B22-4BF7-8237-6D3D399E73A4}" sibTransId="{83D8717E-96FB-493E-91E1-65AB85AEBDDA}"/>
    <dgm:cxn modelId="{1AFD175D-F8C8-4AE1-9528-CE85F2A79F54}" type="presOf" srcId="{859FDDDC-8322-43F4-A079-E5F448BFF6D8}" destId="{967CD7EF-FD33-483B-8481-24309C3B1025}" srcOrd="0" destOrd="0" presId="urn:microsoft.com/office/officeart/2005/8/layout/matrix3"/>
    <dgm:cxn modelId="{E3D6DB91-5F2B-44F2-A2A1-9A99953F5456}" srcId="{859FDDDC-8322-43F4-A079-E5F448BFF6D8}" destId="{14F918A6-D467-4B42-A7D4-3BE1801AB42A}" srcOrd="0" destOrd="0" parTransId="{FD08A9C8-963C-4821-A4BD-51D454C93174}" sibTransId="{204E83E8-9816-4042-8A6E-D2306854FDB0}"/>
    <dgm:cxn modelId="{C2B904AC-D33E-4B5D-A364-228D913E4033}" type="presOf" srcId="{C77D5004-348E-432E-A2FD-9CF88E436573}" destId="{3F2EC81A-D921-4423-9741-ACE633409E74}" srcOrd="0" destOrd="0" presId="urn:microsoft.com/office/officeart/2005/8/layout/matrix3"/>
    <dgm:cxn modelId="{2D9A3FB9-6B21-49F1-B74C-3FD4681F75DF}" type="presParOf" srcId="{967CD7EF-FD33-483B-8481-24309C3B1025}" destId="{9CF69C85-946F-4B5E-A78F-45A19A893381}" srcOrd="0" destOrd="0" presId="urn:microsoft.com/office/officeart/2005/8/layout/matrix3"/>
    <dgm:cxn modelId="{7D49E04B-F209-483B-8C02-08742EF73835}" type="presParOf" srcId="{967CD7EF-FD33-483B-8481-24309C3B1025}" destId="{EF7E3E77-F9C4-4655-8F45-F2F6F25A2E71}" srcOrd="1" destOrd="0" presId="urn:microsoft.com/office/officeart/2005/8/layout/matrix3"/>
    <dgm:cxn modelId="{0D72D483-4B47-498A-9F03-EDFF5ACE78D8}" type="presParOf" srcId="{967CD7EF-FD33-483B-8481-24309C3B1025}" destId="{7BD441B1-F195-488C-B984-DBC95EB8A247}" srcOrd="2" destOrd="0" presId="urn:microsoft.com/office/officeart/2005/8/layout/matrix3"/>
    <dgm:cxn modelId="{4213E762-BCFF-4DE2-999B-5C45C9B2EFB6}" type="presParOf" srcId="{967CD7EF-FD33-483B-8481-24309C3B1025}" destId="{3F2EC81A-D921-4423-9741-ACE633409E74}" srcOrd="3" destOrd="0" presId="urn:microsoft.com/office/officeart/2005/8/layout/matrix3"/>
    <dgm:cxn modelId="{D3479B66-B233-45DE-89CB-60828B6C372E}" type="presParOf" srcId="{967CD7EF-FD33-483B-8481-24309C3B1025}" destId="{99391EB2-4966-4E73-96C7-4563BFA3D4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5002C-8CF9-4D82-AD4D-965F44A15D9B}">
      <dsp:nvSpPr>
        <dsp:cNvPr id="0" name=""/>
        <dsp:cNvSpPr/>
      </dsp:nvSpPr>
      <dsp:spPr>
        <a:xfrm>
          <a:off x="1449" y="790759"/>
          <a:ext cx="4077357" cy="3013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5731A-A20E-4E9E-82F4-2B7413A857C1}">
      <dsp:nvSpPr>
        <dsp:cNvPr id="0" name=""/>
        <dsp:cNvSpPr/>
      </dsp:nvSpPr>
      <dsp:spPr>
        <a:xfrm>
          <a:off x="825595" y="3257570"/>
          <a:ext cx="3513467" cy="844344"/>
        </a:xfrm>
        <a:prstGeom prst="rect">
          <a:avLst/>
        </a:prstGeom>
        <a:solidFill>
          <a:schemeClr val="bg2">
            <a:lumMod val="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5000" kern="1200" dirty="0" smtClean="0"/>
            <a:t>Smoking</a:t>
          </a:r>
          <a:endParaRPr lang="en-US" sz="5000" kern="1200" dirty="0"/>
        </a:p>
      </dsp:txBody>
      <dsp:txXfrm>
        <a:off x="825595" y="3257570"/>
        <a:ext cx="3513467" cy="844344"/>
      </dsp:txXfrm>
    </dsp:sp>
    <dsp:sp modelId="{ED295B4B-AAB5-4EC7-93C1-82D98577D7F6}">
      <dsp:nvSpPr>
        <dsp:cNvPr id="0" name=""/>
        <dsp:cNvSpPr/>
      </dsp:nvSpPr>
      <dsp:spPr>
        <a:xfrm>
          <a:off x="4968993" y="790759"/>
          <a:ext cx="4077357" cy="30131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B7AE5-A67A-44E3-905B-D6457FA58211}">
      <dsp:nvSpPr>
        <dsp:cNvPr id="0" name=""/>
        <dsp:cNvSpPr/>
      </dsp:nvSpPr>
      <dsp:spPr>
        <a:xfrm>
          <a:off x="5793140" y="3257570"/>
          <a:ext cx="3513467" cy="844344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5000" kern="1200" dirty="0" smtClean="0"/>
            <a:t>Drinking</a:t>
          </a:r>
          <a:endParaRPr lang="en-US" sz="5000" kern="1200" dirty="0"/>
        </a:p>
      </dsp:txBody>
      <dsp:txXfrm>
        <a:off x="5793140" y="3257570"/>
        <a:ext cx="3513467" cy="844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BC7B8-AE6F-4958-9AFD-E789D262BBFB}">
      <dsp:nvSpPr>
        <dsp:cNvPr id="0" name=""/>
        <dsp:cNvSpPr/>
      </dsp:nvSpPr>
      <dsp:spPr>
        <a:xfrm>
          <a:off x="232795" y="1644"/>
          <a:ext cx="2428135" cy="1672985"/>
        </a:xfrm>
        <a:prstGeom prst="roundRect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B913B-F400-4D35-9098-FDA663F98DF0}">
      <dsp:nvSpPr>
        <dsp:cNvPr id="0" name=""/>
        <dsp:cNvSpPr/>
      </dsp:nvSpPr>
      <dsp:spPr>
        <a:xfrm>
          <a:off x="232795" y="1674629"/>
          <a:ext cx="2428135" cy="9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Sales Boy</a:t>
          </a:r>
          <a:endParaRPr lang="en-US" sz="2700" kern="1200" dirty="0"/>
        </a:p>
      </dsp:txBody>
      <dsp:txXfrm>
        <a:off x="232795" y="1674629"/>
        <a:ext cx="2428135" cy="900838"/>
      </dsp:txXfrm>
    </dsp:sp>
    <dsp:sp modelId="{787EF8DE-E5DD-4F26-A438-1A657C31B6D4}">
      <dsp:nvSpPr>
        <dsp:cNvPr id="0" name=""/>
        <dsp:cNvSpPr/>
      </dsp:nvSpPr>
      <dsp:spPr>
        <a:xfrm>
          <a:off x="2981862" y="1644"/>
          <a:ext cx="2428135" cy="1672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D5691-1012-4D6A-81EF-6E7CDF0465F9}">
      <dsp:nvSpPr>
        <dsp:cNvPr id="0" name=""/>
        <dsp:cNvSpPr/>
      </dsp:nvSpPr>
      <dsp:spPr>
        <a:xfrm>
          <a:off x="2903846" y="1674629"/>
          <a:ext cx="2428135" cy="9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Jollibee crew</a:t>
          </a:r>
          <a:endParaRPr lang="en-US" sz="2700" kern="1200" dirty="0"/>
        </a:p>
      </dsp:txBody>
      <dsp:txXfrm>
        <a:off x="2903846" y="1674629"/>
        <a:ext cx="2428135" cy="900838"/>
      </dsp:txXfrm>
    </dsp:sp>
    <dsp:sp modelId="{53CD8A89-DF1A-45D1-BF66-4D4F8D0C0CCF}">
      <dsp:nvSpPr>
        <dsp:cNvPr id="0" name=""/>
        <dsp:cNvSpPr/>
      </dsp:nvSpPr>
      <dsp:spPr>
        <a:xfrm>
          <a:off x="232795" y="2818281"/>
          <a:ext cx="2428135" cy="1672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42451-DAE1-495A-98E9-E68CFE8561B4}">
      <dsp:nvSpPr>
        <dsp:cNvPr id="0" name=""/>
        <dsp:cNvSpPr/>
      </dsp:nvSpPr>
      <dsp:spPr>
        <a:xfrm>
          <a:off x="232795" y="4491266"/>
          <a:ext cx="2428135" cy="9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Tutor</a:t>
          </a:r>
          <a:endParaRPr lang="en-US" sz="2700" kern="1200" dirty="0"/>
        </a:p>
      </dsp:txBody>
      <dsp:txXfrm>
        <a:off x="232795" y="4491266"/>
        <a:ext cx="2428135" cy="900838"/>
      </dsp:txXfrm>
    </dsp:sp>
    <dsp:sp modelId="{00DC672D-D251-4553-9473-EACC5326FCA7}">
      <dsp:nvSpPr>
        <dsp:cNvPr id="0" name=""/>
        <dsp:cNvSpPr/>
      </dsp:nvSpPr>
      <dsp:spPr>
        <a:xfrm>
          <a:off x="2903846" y="2818281"/>
          <a:ext cx="2428135" cy="1672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3CD15-D567-4D65-8687-62DFE8C9D19A}">
      <dsp:nvSpPr>
        <dsp:cNvPr id="0" name=""/>
        <dsp:cNvSpPr/>
      </dsp:nvSpPr>
      <dsp:spPr>
        <a:xfrm>
          <a:off x="2903846" y="4491266"/>
          <a:ext cx="2428135" cy="900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Call Center Agent</a:t>
          </a:r>
          <a:endParaRPr lang="en-US" sz="2700" kern="1200" dirty="0"/>
        </a:p>
      </dsp:txBody>
      <dsp:txXfrm>
        <a:off x="2903846" y="4491266"/>
        <a:ext cx="2428135" cy="9008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69C85-946F-4B5E-A78F-45A19A893381}">
      <dsp:nvSpPr>
        <dsp:cNvPr id="0" name=""/>
        <dsp:cNvSpPr/>
      </dsp:nvSpPr>
      <dsp:spPr>
        <a:xfrm>
          <a:off x="2957648" y="0"/>
          <a:ext cx="5267476" cy="526747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E3E77-F9C4-4655-8F45-F2F6F25A2E71}">
      <dsp:nvSpPr>
        <dsp:cNvPr id="0" name=""/>
        <dsp:cNvSpPr/>
      </dsp:nvSpPr>
      <dsp:spPr>
        <a:xfrm>
          <a:off x="203815" y="130633"/>
          <a:ext cx="2931282" cy="2054315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BE STRONG</a:t>
          </a:r>
          <a:endParaRPr lang="en-US" sz="4400" kern="1200" dirty="0"/>
        </a:p>
      </dsp:txBody>
      <dsp:txXfrm>
        <a:off x="304098" y="230916"/>
        <a:ext cx="2730716" cy="1853749"/>
      </dsp:txXfrm>
    </dsp:sp>
    <dsp:sp modelId="{7BD441B1-F195-488C-B984-DBC95EB8A247}">
      <dsp:nvSpPr>
        <dsp:cNvPr id="0" name=""/>
        <dsp:cNvSpPr/>
      </dsp:nvSpPr>
      <dsp:spPr>
        <a:xfrm>
          <a:off x="7342670" y="152080"/>
          <a:ext cx="2744750" cy="205431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HOLD ON</a:t>
          </a:r>
          <a:endParaRPr lang="en-US" sz="4400" kern="1200" dirty="0"/>
        </a:p>
      </dsp:txBody>
      <dsp:txXfrm>
        <a:off x="7442953" y="252363"/>
        <a:ext cx="2544184" cy="1853749"/>
      </dsp:txXfrm>
    </dsp:sp>
    <dsp:sp modelId="{3F2EC81A-D921-4423-9741-ACE633409E74}">
      <dsp:nvSpPr>
        <dsp:cNvPr id="0" name=""/>
        <dsp:cNvSpPr/>
      </dsp:nvSpPr>
      <dsp:spPr>
        <a:xfrm>
          <a:off x="3516933" y="289746"/>
          <a:ext cx="3446052" cy="2054315"/>
        </a:xfrm>
        <a:prstGeom prst="round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DON’T GIVE UP</a:t>
          </a:r>
          <a:endParaRPr lang="en-US" sz="4300" kern="1200" dirty="0"/>
        </a:p>
      </dsp:txBody>
      <dsp:txXfrm>
        <a:off x="3617216" y="390029"/>
        <a:ext cx="3245486" cy="1853749"/>
      </dsp:txXfrm>
    </dsp:sp>
    <dsp:sp modelId="{99391EB2-4966-4E73-96C7-4563BFA3D402}">
      <dsp:nvSpPr>
        <dsp:cNvPr id="0" name=""/>
        <dsp:cNvSpPr/>
      </dsp:nvSpPr>
      <dsp:spPr>
        <a:xfrm>
          <a:off x="4105973" y="2561778"/>
          <a:ext cx="2454475" cy="2054315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PRAY</a:t>
          </a:r>
          <a:endParaRPr lang="en-US" sz="4300" kern="1200" dirty="0"/>
        </a:p>
      </dsp:txBody>
      <dsp:txXfrm>
        <a:off x="4206256" y="2662061"/>
        <a:ext cx="2253909" cy="1853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977C9-E4FD-41DA-925A-4F7DFCD63E09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7A7C0-83F1-42E3-93E5-72EFD520F1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637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8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444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3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5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3763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5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3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2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24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0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79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8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6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07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52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1D3F5F-BC84-4F85-99D0-D03C50067CBF}" type="datetimeFigureOut">
              <a:rPr lang="en-PH" smtClean="0"/>
              <a:t>14/10/2018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D3272-6596-42E9-B790-51482A3A120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9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502229"/>
            <a:ext cx="6815669" cy="1884435"/>
          </a:xfrm>
        </p:spPr>
        <p:txBody>
          <a:bodyPr>
            <a:noAutofit/>
          </a:bodyPr>
          <a:lstStyle/>
          <a:p>
            <a:r>
              <a:rPr lang="en-PH" sz="6000" i="1" dirty="0">
                <a:solidFill>
                  <a:schemeClr val="tx1"/>
                </a:solidFill>
                <a:latin typeface="Broadway" panose="04040905080B02020502" pitchFamily="82" charset="0"/>
              </a:rPr>
              <a:t>A Journey to </a:t>
            </a:r>
            <a:r>
              <a:rPr lang="en-PH" sz="6000" i="1" dirty="0" smtClean="0">
                <a:solidFill>
                  <a:schemeClr val="tx1"/>
                </a:solidFill>
                <a:latin typeface="Broadway" panose="04040905080B02020502" pitchFamily="82" charset="0"/>
              </a:rPr>
              <a:t>Remember</a:t>
            </a:r>
            <a:endParaRPr lang="en-PH" sz="6000" i="1" dirty="0">
              <a:solidFill>
                <a:schemeClr val="tx1"/>
              </a:solidFill>
              <a:latin typeface="Broadway" panose="04040905080B02020502" pitchFamily="82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sz="2400" i="1" dirty="0">
                <a:latin typeface="Broadway" panose="04040905080B02020502" pitchFamily="82" charset="0"/>
              </a:rPr>
              <a:t>(A True to Life Story)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3343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 r="11166"/>
          <a:stretch>
            <a:fillRect/>
          </a:stretch>
        </p:blipFill>
        <p:spPr>
          <a:xfrm>
            <a:off x="6477637" y="744583"/>
            <a:ext cx="4095432" cy="4775200"/>
          </a:xfrm>
          <a:prstGeom prst="roundRect">
            <a:avLst>
              <a:gd name="adj" fmla="val 8102"/>
            </a:avLst>
          </a:prstGeo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92332" y="744583"/>
            <a:ext cx="3916511" cy="2664823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r>
              <a:rPr lang="en-PH" sz="4000" i="1" dirty="0" smtClean="0"/>
              <a:t>My parents got angry with me…. </a:t>
            </a:r>
            <a:endParaRPr lang="en-PH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29" y="1494881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7" r="10807"/>
          <a:stretch>
            <a:fillRect/>
          </a:stretch>
        </p:blipFill>
        <p:spPr>
          <a:xfrm rot="21019717">
            <a:off x="1395885" y="943257"/>
            <a:ext cx="4100685" cy="479769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399" y="1319349"/>
            <a:ext cx="4323807" cy="2364377"/>
          </a:xfrm>
        </p:spPr>
        <p:txBody>
          <a:bodyPr>
            <a:normAutofit/>
          </a:bodyPr>
          <a:lstStyle/>
          <a:p>
            <a:pPr algn="l"/>
            <a:r>
              <a:rPr lang="en-PH" sz="5400" dirty="0" smtClean="0"/>
              <a:t>So, I decided to leave….. </a:t>
            </a:r>
            <a:endParaRPr lang="en-PH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2" y="1952489"/>
            <a:ext cx="1731237" cy="17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87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914401"/>
            <a:ext cx="4556761" cy="3801290"/>
          </a:xfrm>
        </p:spPr>
        <p:txBody>
          <a:bodyPr>
            <a:noAutofit/>
          </a:bodyPr>
          <a:lstStyle/>
          <a:p>
            <a:r>
              <a:rPr lang="en-PH" sz="4800" dirty="0" smtClean="0"/>
              <a:t>I went to </a:t>
            </a:r>
            <a:r>
              <a:rPr lang="en-PH" sz="4800" dirty="0" err="1" smtClean="0"/>
              <a:t>Dumaguete</a:t>
            </a:r>
            <a:r>
              <a:rPr lang="en-PH" sz="4800" dirty="0" smtClean="0"/>
              <a:t> City to look for WORK…</a:t>
            </a:r>
            <a:endParaRPr lang="en-PH" sz="48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89656883"/>
              </p:ext>
            </p:extLst>
          </p:nvPr>
        </p:nvGraphicFramePr>
        <p:xfrm>
          <a:off x="5656216" y="744584"/>
          <a:ext cx="5564777" cy="539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09897" y="744584"/>
            <a:ext cx="2272937" cy="83602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2011</a:t>
            </a:r>
            <a:endParaRPr lang="en-PH" sz="40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09" y="966651"/>
            <a:ext cx="9660225" cy="49092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PH" sz="2700" dirty="0" smtClean="0">
                <a:latin typeface="Kristen ITC" panose="03050502040202030202" pitchFamily="66" charset="0"/>
              </a:rPr>
              <a:t>	I </a:t>
            </a:r>
            <a:r>
              <a:rPr lang="en-PH" sz="2700" dirty="0">
                <a:latin typeface="Kristen ITC" panose="03050502040202030202" pitchFamily="66" charset="0"/>
              </a:rPr>
              <a:t>experienced how hard </a:t>
            </a:r>
            <a:r>
              <a:rPr lang="en-PH" sz="2700" dirty="0" smtClean="0">
                <a:latin typeface="Kristen ITC" panose="03050502040202030202" pitchFamily="66" charset="0"/>
              </a:rPr>
              <a:t>LIFE</a:t>
            </a:r>
            <a:r>
              <a:rPr lang="en-PH" sz="2700" dirty="0" smtClean="0">
                <a:latin typeface="Kristen ITC" panose="03050502040202030202" pitchFamily="66" charset="0"/>
              </a:rPr>
              <a:t> </a:t>
            </a:r>
            <a:r>
              <a:rPr lang="en-PH" sz="2700" dirty="0">
                <a:latin typeface="Kristen ITC" panose="03050502040202030202" pitchFamily="66" charset="0"/>
              </a:rPr>
              <a:t>is </a:t>
            </a:r>
            <a:r>
              <a:rPr lang="en-PH" sz="2700" dirty="0" smtClean="0">
                <a:latin typeface="Kristen ITC" panose="03050502040202030202" pitchFamily="66" charset="0"/>
              </a:rPr>
              <a:t>….</a:t>
            </a:r>
          </a:p>
          <a:p>
            <a:pPr marL="0" indent="0">
              <a:buNone/>
            </a:pPr>
            <a:r>
              <a:rPr lang="en-PH" sz="2700" dirty="0" smtClean="0">
                <a:latin typeface="Kristen ITC" panose="03050502040202030202" pitchFamily="66" charset="0"/>
              </a:rPr>
              <a:t> </a:t>
            </a:r>
          </a:p>
          <a:p>
            <a:pPr marL="0" indent="0">
              <a:buNone/>
            </a:pPr>
            <a:r>
              <a:rPr lang="en-PH" sz="4800" i="1" dirty="0" smtClean="0">
                <a:latin typeface="Kristen ITC" panose="03050502040202030202" pitchFamily="66" charset="0"/>
              </a:rPr>
              <a:t>alone…..</a:t>
            </a:r>
          </a:p>
          <a:p>
            <a:pPr marL="0" indent="0">
              <a:buNone/>
            </a:pPr>
            <a:endParaRPr lang="en-PH" sz="4300" i="1" dirty="0" smtClean="0">
              <a:latin typeface="Kristen ITC" panose="03050502040202030202" pitchFamily="66" charset="0"/>
            </a:endParaRPr>
          </a:p>
          <a:p>
            <a:pPr marL="0" indent="0">
              <a:buNone/>
            </a:pPr>
            <a:r>
              <a:rPr lang="en-PH" sz="4300" i="1" dirty="0" smtClean="0">
                <a:latin typeface="Kristen ITC" panose="03050502040202030202" pitchFamily="66" charset="0"/>
              </a:rPr>
              <a:t>far </a:t>
            </a:r>
            <a:r>
              <a:rPr lang="en-PH" sz="4300" i="1" dirty="0">
                <a:latin typeface="Kristen ITC" panose="03050502040202030202" pitchFamily="66" charset="0"/>
              </a:rPr>
              <a:t>away from home </a:t>
            </a:r>
            <a:r>
              <a:rPr lang="en-PH" sz="4000" dirty="0" smtClean="0">
                <a:latin typeface="Kristen ITC" panose="03050502040202030202" pitchFamily="66" charset="0"/>
              </a:rPr>
              <a:t>	</a:t>
            </a:r>
            <a:r>
              <a:rPr lang="en-PH" dirty="0" smtClean="0">
                <a:latin typeface="Kristen ITC" panose="03050502040202030202" pitchFamily="66" charset="0"/>
              </a:rPr>
              <a:t>and 	</a:t>
            </a:r>
            <a:endParaRPr lang="en-PH" dirty="0" smtClean="0">
              <a:latin typeface="Kristen ITC" panose="03050502040202030202" pitchFamily="66" charset="0"/>
            </a:endParaRPr>
          </a:p>
          <a:p>
            <a:pPr marL="0" indent="0">
              <a:buNone/>
            </a:pPr>
            <a:endParaRPr lang="en-PH" sz="4800" i="1" dirty="0" smtClean="0">
              <a:latin typeface="Kristen ITC" panose="03050502040202030202" pitchFamily="66" charset="0"/>
            </a:endParaRPr>
          </a:p>
          <a:p>
            <a:pPr marL="0" indent="0">
              <a:buNone/>
            </a:pPr>
            <a:r>
              <a:rPr lang="en-PH" sz="4800" i="1" dirty="0" smtClean="0">
                <a:latin typeface="Kristen ITC" panose="03050502040202030202" pitchFamily="66" charset="0"/>
              </a:rPr>
              <a:t>no </a:t>
            </a:r>
            <a:r>
              <a:rPr lang="en-PH" sz="4800" i="1" dirty="0">
                <a:latin typeface="Kristen ITC" panose="03050502040202030202" pitchFamily="66" charset="0"/>
              </a:rPr>
              <a:t>communication </a:t>
            </a:r>
            <a:r>
              <a:rPr lang="en-PH" sz="4800" i="1" dirty="0" smtClean="0">
                <a:latin typeface="Kristen ITC" panose="03050502040202030202" pitchFamily="66" charset="0"/>
              </a:rPr>
              <a:t>with </a:t>
            </a:r>
            <a:r>
              <a:rPr lang="en-PH" sz="4800" i="1" dirty="0">
                <a:latin typeface="Kristen ITC" panose="03050502040202030202" pitchFamily="66" charset="0"/>
              </a:rPr>
              <a:t>my families </a:t>
            </a:r>
            <a:r>
              <a:rPr lang="en-PH" sz="4800" dirty="0" smtClean="0">
                <a:latin typeface="Kristen ITC" panose="03050502040202030202" pitchFamily="66" charset="0"/>
              </a:rPr>
              <a:t>…. </a:t>
            </a:r>
            <a:r>
              <a:rPr lang="en-PH" sz="2700" dirty="0" smtClean="0">
                <a:latin typeface="Kristen ITC" panose="03050502040202030202" pitchFamily="66" charset="0"/>
              </a:rPr>
              <a:t>for </a:t>
            </a:r>
            <a:r>
              <a:rPr lang="en-PH" sz="2700" dirty="0">
                <a:latin typeface="Kristen ITC" panose="03050502040202030202" pitchFamily="66" charset="0"/>
              </a:rPr>
              <a:t>more than </a:t>
            </a:r>
            <a:r>
              <a:rPr lang="en-PH" sz="2700" dirty="0" smtClean="0">
                <a:latin typeface="Kristen ITC" panose="03050502040202030202" pitchFamily="66" charset="0"/>
              </a:rPr>
              <a:t>2 </a:t>
            </a:r>
            <a:r>
              <a:rPr lang="en-PH" sz="2700" dirty="0" smtClean="0">
                <a:latin typeface="Kristen ITC" panose="03050502040202030202" pitchFamily="66" charset="0"/>
              </a:rPr>
              <a:t>years</a:t>
            </a:r>
            <a:r>
              <a:rPr lang="en-PH" sz="2700" dirty="0" smtClean="0">
                <a:latin typeface="Kristen ITC" panose="03050502040202030202" pitchFamily="66" charset="0"/>
              </a:rPr>
              <a:t>.</a:t>
            </a:r>
          </a:p>
          <a:p>
            <a:pPr marL="0" indent="0">
              <a:buNone/>
            </a:pPr>
            <a:endParaRPr lang="en-PH" dirty="0">
              <a:latin typeface="Kristen ITC" panose="03050502040202030202" pitchFamily="66" charset="0"/>
            </a:endParaRPr>
          </a:p>
          <a:p>
            <a:pPr marL="0" indent="0">
              <a:buNone/>
            </a:pPr>
            <a:endParaRPr lang="en-PH" sz="2800" i="1" dirty="0" smtClean="0">
              <a:latin typeface="Kristen ITC" panose="03050502040202030202" pitchFamily="66" charset="0"/>
            </a:endParaRPr>
          </a:p>
          <a:p>
            <a:pPr marL="0" indent="0">
              <a:buNone/>
            </a:pPr>
            <a:r>
              <a:rPr lang="en-PH" dirty="0">
                <a:latin typeface="Kristen ITC" panose="03050502040202030202" pitchFamily="66" charset="0"/>
              </a:rPr>
              <a:t/>
            </a:r>
            <a:br>
              <a:rPr lang="en-PH" dirty="0">
                <a:latin typeface="Kristen ITC" panose="03050502040202030202" pitchFamily="66" charset="0"/>
              </a:rPr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0648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051" y="1397725"/>
            <a:ext cx="3718455" cy="3954178"/>
          </a:xfrm>
        </p:spPr>
        <p:txBody>
          <a:bodyPr>
            <a:normAutofit/>
          </a:bodyPr>
          <a:lstStyle/>
          <a:p>
            <a:r>
              <a:rPr lang="en-PH" sz="4000" i="1" dirty="0">
                <a:latin typeface="Kristen ITC" panose="03050502040202030202" pitchFamily="66" charset="0"/>
              </a:rPr>
              <a:t> I lived with my </a:t>
            </a:r>
            <a:r>
              <a:rPr lang="en-PH" sz="4000" i="1" dirty="0" smtClean="0">
                <a:latin typeface="Kristen ITC" panose="03050502040202030202" pitchFamily="66" charset="0"/>
              </a:rPr>
              <a:t>own…</a:t>
            </a:r>
            <a:endParaRPr lang="en-PH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rot="766460">
            <a:off x="5119848" y="760063"/>
            <a:ext cx="5469466" cy="4893735"/>
          </a:xfrm>
          <a:prstGeom prst="wedgeEllipseCallou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PH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INDEPENDENTLY</a:t>
            </a:r>
            <a:endParaRPr lang="en-PH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94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423850"/>
            <a:ext cx="6241816" cy="2625636"/>
          </a:xfrm>
        </p:spPr>
        <p:txBody>
          <a:bodyPr>
            <a:normAutofit/>
          </a:bodyPr>
          <a:lstStyle/>
          <a:p>
            <a:r>
              <a:rPr lang="en-PH" dirty="0" smtClean="0">
                <a:latin typeface="Kristen ITC" panose="03050502040202030202" pitchFamily="66" charset="0"/>
              </a:rPr>
              <a:t>But One </a:t>
            </a:r>
            <a:r>
              <a:rPr lang="en-PH" dirty="0">
                <a:latin typeface="Kristen ITC" panose="03050502040202030202" pitchFamily="66" charset="0"/>
              </a:rPr>
              <a:t>day </a:t>
            </a:r>
            <a:r>
              <a:rPr lang="en-PH" sz="3200" b="1" i="1" dirty="0">
                <a:solidFill>
                  <a:srgbClr val="FF0000"/>
                </a:solidFill>
                <a:latin typeface="Kristen ITC" panose="03050502040202030202" pitchFamily="66" charset="0"/>
              </a:rPr>
              <a:t>something bad happened</a:t>
            </a:r>
            <a:r>
              <a:rPr lang="en-PH" dirty="0" smtClean="0">
                <a:solidFill>
                  <a:srgbClr val="FF0000"/>
                </a:solidFill>
                <a:latin typeface="Kristen ITC" panose="03050502040202030202" pitchFamily="66" charset="0"/>
              </a:rPr>
              <a:t>.</a:t>
            </a:r>
            <a:r>
              <a:rPr lang="en-PH" dirty="0">
                <a:solidFill>
                  <a:srgbClr val="FF0000"/>
                </a:solidFill>
                <a:latin typeface="Kristen ITC" panose="03050502040202030202" pitchFamily="66" charset="0"/>
              </a:rPr>
              <a:t> </a:t>
            </a:r>
            <a:r>
              <a:rPr lang="en-PH" dirty="0" smtClean="0">
                <a:latin typeface="Kristen ITC" panose="03050502040202030202" pitchFamily="66" charset="0"/>
              </a:rPr>
              <a:t>I </a:t>
            </a:r>
            <a:r>
              <a:rPr lang="en-PH" dirty="0">
                <a:latin typeface="Kristen ITC" panose="03050502040202030202" pitchFamily="66" charset="0"/>
              </a:rPr>
              <a:t>was rushed to the hospital. I got unconscious while working. </a:t>
            </a:r>
            <a:endParaRPr lang="en-PH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20149" y="1041400"/>
            <a:ext cx="3438029" cy="4775200"/>
          </a:xfrm>
        </p:spPr>
      </p:sp>
    </p:spTree>
    <p:extLst>
      <p:ext uri="{BB962C8B-B14F-4D97-AF65-F5344CB8AC3E}">
        <p14:creationId xmlns:p14="http://schemas.microsoft.com/office/powerpoint/2010/main" val="3592990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1440543"/>
          </a:xfrm>
        </p:spPr>
        <p:txBody>
          <a:bodyPr>
            <a:normAutofit/>
          </a:bodyPr>
          <a:lstStyle/>
          <a:p>
            <a:r>
              <a:rPr lang="en-PH" sz="3200" dirty="0" smtClean="0"/>
              <a:t> I </a:t>
            </a:r>
            <a:r>
              <a:rPr lang="en-PH" sz="3200" dirty="0" smtClean="0"/>
              <a:t>found out I am sick!!!</a:t>
            </a:r>
            <a:endParaRPr lang="en-PH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PH" sz="3200" dirty="0">
                <a:latin typeface="Kristen ITC" panose="03050502040202030202" pitchFamily="66" charset="0"/>
              </a:rPr>
              <a:t>The doctor </a:t>
            </a:r>
            <a:r>
              <a:rPr lang="en-PH" sz="3200" dirty="0" smtClean="0">
                <a:latin typeface="Kristen ITC" panose="03050502040202030202" pitchFamily="66" charset="0"/>
              </a:rPr>
              <a:t>said, </a:t>
            </a:r>
            <a:r>
              <a:rPr lang="en-PH" sz="3200" dirty="0">
                <a:latin typeface="Kristen ITC" panose="03050502040202030202" pitchFamily="66" charset="0"/>
              </a:rPr>
              <a:t>A </a:t>
            </a:r>
            <a:r>
              <a:rPr lang="en-PH" sz="3200" b="1" i="1" dirty="0">
                <a:solidFill>
                  <a:srgbClr val="FF0000"/>
                </a:solidFill>
                <a:latin typeface="Kristen ITC" panose="03050502040202030202" pitchFamily="66" charset="0"/>
              </a:rPr>
              <a:t>hyperthyroidism</a:t>
            </a:r>
            <a:r>
              <a:rPr lang="en-PH" sz="3200" dirty="0">
                <a:latin typeface="Kristen ITC" panose="03050502040202030202" pitchFamily="66" charset="0"/>
              </a:rPr>
              <a:t> </a:t>
            </a:r>
            <a:r>
              <a:rPr lang="en-PH" sz="2800" dirty="0">
                <a:latin typeface="Kristen ITC" panose="03050502040202030202" pitchFamily="66" charset="0"/>
              </a:rPr>
              <a:t>or overactive </a:t>
            </a:r>
            <a:r>
              <a:rPr lang="en-PH" sz="2800" dirty="0" smtClean="0">
                <a:latin typeface="Kristen ITC" panose="03050502040202030202" pitchFamily="66" charset="0"/>
              </a:rPr>
              <a:t>thyroid. He said that </a:t>
            </a:r>
            <a:r>
              <a:rPr lang="en-PH" sz="2800" dirty="0">
                <a:latin typeface="Kristen ITC" panose="03050502040202030202" pitchFamily="66" charset="0"/>
              </a:rPr>
              <a:t>it has to be operated before it get worst. 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02187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796834"/>
            <a:ext cx="6241816" cy="5019765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Kristen ITC" panose="03050502040202030202" pitchFamily="66" charset="0"/>
              </a:rPr>
              <a:t>I don’t know what to do and I’m so nervous</a:t>
            </a:r>
            <a:r>
              <a:rPr lang="en-PH" sz="3200" dirty="0" smtClean="0">
                <a:latin typeface="Kristen ITC" panose="03050502040202030202" pitchFamily="66" charset="0"/>
              </a:rPr>
              <a:t>. </a:t>
            </a:r>
            <a:endParaRPr lang="en-PH" sz="3200" dirty="0" smtClean="0">
              <a:latin typeface="Kristen ITC" panose="03050502040202030202" pitchFamily="66" charset="0"/>
            </a:endParaRPr>
          </a:p>
          <a:p>
            <a:r>
              <a:rPr lang="en-PH" sz="3200" dirty="0" smtClean="0">
                <a:latin typeface="Kristen ITC" panose="03050502040202030202" pitchFamily="66" charset="0"/>
              </a:rPr>
              <a:t>But  </a:t>
            </a:r>
            <a:r>
              <a:rPr lang="en-PH" sz="3200" dirty="0">
                <a:latin typeface="Kristen ITC" panose="03050502040202030202" pitchFamily="66" charset="0"/>
              </a:rPr>
              <a:t>I kept saying to myself that ….. </a:t>
            </a:r>
            <a:endParaRPr lang="en-PH" sz="3200" dirty="0" smtClean="0">
              <a:latin typeface="Kristen ITC" panose="03050502040202030202" pitchFamily="66" charset="0"/>
            </a:endParaRPr>
          </a:p>
          <a:p>
            <a:r>
              <a:rPr lang="en-PH" sz="3200" dirty="0" smtClean="0">
                <a:latin typeface="Kristen ITC" panose="03050502040202030202" pitchFamily="66" charset="0"/>
              </a:rPr>
              <a:t> </a:t>
            </a:r>
          </a:p>
          <a:p>
            <a:endParaRPr lang="en-PH" sz="3200" dirty="0">
              <a:latin typeface="Kristen ITC" panose="03050502040202030202" pitchFamily="66" charset="0"/>
            </a:endParaRPr>
          </a:p>
        </p:txBody>
      </p:sp>
      <p:sp>
        <p:nvSpPr>
          <p:cNvPr id="2" name="Flowchart: Punched Tape 1"/>
          <p:cNvSpPr/>
          <p:nvPr/>
        </p:nvSpPr>
        <p:spPr>
          <a:xfrm rot="21030556">
            <a:off x="6074229" y="2859050"/>
            <a:ext cx="3749039" cy="2390503"/>
          </a:xfrm>
          <a:prstGeom prst="flowChartPunchedTap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>
                <a:latin typeface="Kristen ITC" panose="03050502040202030202" pitchFamily="66" charset="0"/>
              </a:rPr>
              <a:t>I will be fine…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8156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146" y="989150"/>
            <a:ext cx="9703527" cy="4775200"/>
          </a:xfrm>
        </p:spPr>
        <p:txBody>
          <a:bodyPr>
            <a:normAutofit fontScale="92500"/>
          </a:bodyPr>
          <a:lstStyle/>
          <a:p>
            <a:endParaRPr lang="en-PH" sz="3600" dirty="0" smtClean="0">
              <a:latin typeface="Kristen ITC" panose="03050502040202030202" pitchFamily="66" charset="0"/>
            </a:endParaRPr>
          </a:p>
          <a:p>
            <a:r>
              <a:rPr lang="en-PH" sz="3600" dirty="0" smtClean="0">
                <a:latin typeface="Kristen ITC" panose="03050502040202030202" pitchFamily="66" charset="0"/>
              </a:rPr>
              <a:t>I </a:t>
            </a:r>
            <a:r>
              <a:rPr lang="en-PH" sz="3600" dirty="0">
                <a:latin typeface="Kristen ITC" panose="03050502040202030202" pitchFamily="66" charset="0"/>
              </a:rPr>
              <a:t>tried to take </a:t>
            </a:r>
            <a:r>
              <a:rPr lang="en-PH" sz="3600" dirty="0" smtClean="0">
                <a:latin typeface="Kristen ITC" panose="03050502040202030202" pitchFamily="66" charset="0"/>
              </a:rPr>
              <a:t>my </a:t>
            </a:r>
            <a:r>
              <a:rPr lang="en-PH" sz="4400" i="1" dirty="0" smtClean="0">
                <a:solidFill>
                  <a:srgbClr val="FF0000"/>
                </a:solidFill>
                <a:latin typeface="Kristen ITC" panose="03050502040202030202" pitchFamily="66" charset="0"/>
              </a:rPr>
              <a:t>medication</a:t>
            </a:r>
            <a:r>
              <a:rPr lang="en-PH" sz="3600" dirty="0" smtClean="0">
                <a:latin typeface="Kristen ITC" panose="03050502040202030202" pitchFamily="66" charset="0"/>
              </a:rPr>
              <a:t> </a:t>
            </a:r>
            <a:r>
              <a:rPr lang="en-PH" sz="3600" dirty="0">
                <a:latin typeface="Kristen ITC" panose="03050502040202030202" pitchFamily="66" charset="0"/>
              </a:rPr>
              <a:t>for weeks, but it didn’t work…</a:t>
            </a:r>
            <a:endParaRPr lang="en-PH" sz="3600" dirty="0"/>
          </a:p>
          <a:p>
            <a:endParaRPr lang="en-PH" dirty="0" smtClean="0"/>
          </a:p>
          <a:p>
            <a:endParaRPr lang="en-PH" dirty="0"/>
          </a:p>
          <a:p>
            <a:endParaRPr lang="en-PH" sz="4800" dirty="0" smtClean="0"/>
          </a:p>
          <a:p>
            <a:r>
              <a:rPr lang="en-PH" sz="4800" dirty="0" smtClean="0"/>
              <a:t>I got easily collapse….. most of the time!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28223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594597">
            <a:off x="1537277" y="989149"/>
            <a:ext cx="3374357" cy="4775200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4702" y="1201783"/>
            <a:ext cx="5118464" cy="3973889"/>
          </a:xfrm>
        </p:spPr>
        <p:txBody>
          <a:bodyPr>
            <a:normAutofit/>
          </a:bodyPr>
          <a:lstStyle/>
          <a:p>
            <a:r>
              <a:rPr lang="en-PH" sz="4800" dirty="0" smtClean="0"/>
              <a:t>So, I decided to take a RISK for the operation…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351896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88485"/>
          </a:xfrm>
        </p:spPr>
        <p:txBody>
          <a:bodyPr>
            <a:normAutofit/>
          </a:bodyPr>
          <a:lstStyle/>
          <a:p>
            <a:pPr algn="ctr"/>
            <a:r>
              <a:rPr lang="en-PH" b="1" i="1" dirty="0" smtClean="0">
                <a:latin typeface="Goudy Old Style" panose="02020502050305020303" pitchFamily="18" charset="0"/>
              </a:rPr>
              <a:t>We think everything is set in our favor , but life puts many curves in our path. One small twist can bring an entirely different fate, But let us always remember that everything happens in our life for a reason.</a:t>
            </a:r>
            <a:endParaRPr lang="en-PH" b="1" i="1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>
          <a:xfrm>
            <a:off x="1295399" y="2730137"/>
            <a:ext cx="6241816" cy="2354095"/>
          </a:xfrm>
        </p:spPr>
        <p:txBody>
          <a:bodyPr>
            <a:normAutofit/>
          </a:bodyPr>
          <a:lstStyle/>
          <a:p>
            <a:r>
              <a:rPr lang="en-PH" sz="4800" dirty="0" smtClean="0"/>
              <a:t>I decided to went home after 2 years. . . . .</a:t>
            </a:r>
            <a:endParaRPr lang="en-PH" sz="480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95398" y="1041400"/>
            <a:ext cx="3577047" cy="8004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dirty="0" smtClean="0">
                <a:latin typeface="Baskerville Old Face" panose="02020602080505020303" pitchFamily="18" charset="0"/>
              </a:rPr>
              <a:t>October 6, 2014</a:t>
            </a:r>
            <a:endParaRPr lang="en-PH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45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640080"/>
            <a:ext cx="6241816" cy="5551714"/>
          </a:xfrm>
        </p:spPr>
        <p:txBody>
          <a:bodyPr>
            <a:noAutofit/>
          </a:bodyPr>
          <a:lstStyle/>
          <a:p>
            <a:r>
              <a:rPr lang="en-PH" sz="3500" i="1" dirty="0" smtClean="0"/>
              <a:t>Mixed feelings and emotions…</a:t>
            </a:r>
          </a:p>
          <a:p>
            <a:endParaRPr lang="en-PH" sz="3500" i="1" dirty="0"/>
          </a:p>
          <a:p>
            <a:r>
              <a:rPr lang="en-PH" sz="3500" i="1" dirty="0" smtClean="0"/>
              <a:t>Many tears….</a:t>
            </a:r>
          </a:p>
          <a:p>
            <a:endParaRPr lang="en-PH" sz="3500" i="1" dirty="0"/>
          </a:p>
          <a:p>
            <a:r>
              <a:rPr lang="en-PH" sz="3500" i="1" dirty="0" smtClean="0"/>
              <a:t>Many questions…		</a:t>
            </a:r>
            <a:r>
              <a:rPr lang="en-PH" sz="4800" i="1" dirty="0" smtClean="0">
                <a:latin typeface="Algerian" panose="04020705040A02060702" pitchFamily="82" charset="0"/>
              </a:rPr>
              <a:t>???</a:t>
            </a:r>
          </a:p>
          <a:p>
            <a:endParaRPr lang="en-PH" sz="3500" i="1" dirty="0"/>
          </a:p>
          <a:p>
            <a:r>
              <a:rPr lang="en-PH" sz="3500" i="1" dirty="0" smtClean="0"/>
              <a:t>Coz they can’t believed what happened to me….</a:t>
            </a:r>
            <a:endParaRPr lang="en-PH" sz="3500" i="1" dirty="0"/>
          </a:p>
        </p:txBody>
      </p:sp>
    </p:spTree>
    <p:extLst>
      <p:ext uri="{BB962C8B-B14F-4D97-AF65-F5344CB8AC3E}">
        <p14:creationId xmlns:p14="http://schemas.microsoft.com/office/powerpoint/2010/main" val="1699583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27017" y="613955"/>
            <a:ext cx="10580914" cy="5525588"/>
          </a:xfrm>
        </p:spPr>
        <p:txBody>
          <a:bodyPr/>
          <a:lstStyle/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r>
              <a:rPr lang="en-PH" sz="5400" i="1" dirty="0" smtClean="0"/>
              <a:t>Operation day. </a:t>
            </a:r>
          </a:p>
          <a:p>
            <a:r>
              <a:rPr lang="en-PH" sz="5400" i="1" dirty="0" smtClean="0"/>
              <a:t>And it was Successful….</a:t>
            </a:r>
            <a:endParaRPr lang="en-PH" sz="5400" i="1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875211" y="862150"/>
            <a:ext cx="2795451" cy="885372"/>
          </a:xfrm>
          <a:prstGeom prst="round1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 smtClean="0">
                <a:latin typeface="Baskerville Old Face" panose="02020602080505020303" pitchFamily="18" charset="0"/>
              </a:rPr>
              <a:t>October 8, 2014</a:t>
            </a:r>
            <a:endParaRPr lang="en-PH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7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657" y="927463"/>
            <a:ext cx="9757954" cy="4990011"/>
          </a:xfrm>
        </p:spPr>
        <p:txBody>
          <a:bodyPr/>
          <a:lstStyle/>
          <a:p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endParaRPr lang="en-PH" dirty="0"/>
          </a:p>
          <a:p>
            <a:r>
              <a:rPr lang="en-PH" sz="4000" i="1" dirty="0" smtClean="0"/>
              <a:t>A Life and Death Situation….</a:t>
            </a:r>
          </a:p>
          <a:p>
            <a:r>
              <a:rPr lang="en-PH" sz="4000" dirty="0" smtClean="0"/>
              <a:t>I was trying to get my phone when I feel down into the floor…</a:t>
            </a:r>
            <a:endParaRPr lang="en-PH" sz="4000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345473" y="1041400"/>
            <a:ext cx="2860767" cy="914400"/>
          </a:xfrm>
          <a:prstGeom prst="round1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October 9, 2014</a:t>
            </a:r>
          </a:p>
        </p:txBody>
      </p:sp>
      <p:sp>
        <p:nvSpPr>
          <p:cNvPr id="6" name="Explosion 2 5"/>
          <p:cNvSpPr/>
          <p:nvPr/>
        </p:nvSpPr>
        <p:spPr>
          <a:xfrm>
            <a:off x="7329715" y="4063999"/>
            <a:ext cx="4107541" cy="2104572"/>
          </a:xfrm>
          <a:prstGeom prst="irregularSeal2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dirty="0" err="1" smtClean="0">
                <a:solidFill>
                  <a:srgbClr val="FF0000"/>
                </a:solidFill>
              </a:rPr>
              <a:t>Bugshhhhhh</a:t>
            </a:r>
            <a:r>
              <a:rPr lang="en-PH" sz="2800" dirty="0" smtClean="0">
                <a:solidFill>
                  <a:srgbClr val="FF0000"/>
                </a:solidFill>
              </a:rPr>
              <a:t>!!!!</a:t>
            </a:r>
            <a:endParaRPr lang="en-PH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32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343" y="899885"/>
            <a:ext cx="10348686" cy="5065485"/>
          </a:xfrm>
        </p:spPr>
        <p:txBody>
          <a:bodyPr>
            <a:normAutofit/>
          </a:bodyPr>
          <a:lstStyle/>
          <a:p>
            <a:pPr algn="l"/>
            <a:r>
              <a:rPr lang="en-PH" sz="3600" dirty="0" smtClean="0"/>
              <a:t>I saw fountain of</a:t>
            </a:r>
            <a:r>
              <a:rPr lang="en-PH" sz="3600" b="1" dirty="0" smtClean="0"/>
              <a:t> </a:t>
            </a:r>
            <a:r>
              <a:rPr lang="en-PH" sz="3600" b="1" i="1" dirty="0" smtClean="0">
                <a:solidFill>
                  <a:srgbClr val="FF0000"/>
                </a:solidFill>
              </a:rPr>
              <a:t>blood</a:t>
            </a:r>
            <a:r>
              <a:rPr lang="en-PH" sz="3600" b="1" i="1" dirty="0" smtClean="0"/>
              <a:t> </a:t>
            </a:r>
            <a:r>
              <a:rPr lang="en-PH" sz="3600" dirty="0" smtClean="0"/>
              <a:t>coming from my neck …</a:t>
            </a:r>
            <a:r>
              <a:rPr lang="en-PH" sz="3600" dirty="0"/>
              <a:t> </a:t>
            </a:r>
            <a:endParaRPr lang="en-PH" sz="4400" i="1" dirty="0" smtClean="0"/>
          </a:p>
          <a:p>
            <a:pPr algn="l"/>
            <a:endParaRPr lang="en-PH" sz="4400" i="1" dirty="0" smtClean="0"/>
          </a:p>
          <a:p>
            <a:pPr algn="l"/>
            <a:r>
              <a:rPr lang="en-PH" sz="4400" i="1" dirty="0" smtClean="0"/>
              <a:t>I heard people screams… </a:t>
            </a:r>
          </a:p>
          <a:p>
            <a:pPr algn="l"/>
            <a:endParaRPr lang="en-PH" sz="4400" i="1" dirty="0" smtClean="0"/>
          </a:p>
          <a:p>
            <a:pPr algn="l"/>
            <a:r>
              <a:rPr lang="en-PH" sz="4400" i="1" dirty="0" smtClean="0"/>
              <a:t>and the cry of my father…</a:t>
            </a:r>
          </a:p>
          <a:p>
            <a:pPr algn="l"/>
            <a:endParaRPr lang="en-PH" sz="4400" i="1" dirty="0" smtClean="0"/>
          </a:p>
          <a:p>
            <a:pPr algn="l"/>
            <a:endParaRPr lang="en-PH" sz="4400" i="1" dirty="0"/>
          </a:p>
        </p:txBody>
      </p:sp>
    </p:spTree>
    <p:extLst>
      <p:ext uri="{BB962C8B-B14F-4D97-AF65-F5344CB8AC3E}">
        <p14:creationId xmlns:p14="http://schemas.microsoft.com/office/powerpoint/2010/main" val="393145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042436">
            <a:off x="1223749" y="1084944"/>
            <a:ext cx="4151086" cy="4775200"/>
          </a:xfrm>
        </p:spPr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3143" y="983343"/>
            <a:ext cx="5239656" cy="4662714"/>
          </a:xfrm>
        </p:spPr>
        <p:txBody>
          <a:bodyPr>
            <a:normAutofit/>
          </a:bodyPr>
          <a:lstStyle/>
          <a:p>
            <a:r>
              <a:rPr lang="en-PH" sz="4800" dirty="0" smtClean="0"/>
              <a:t>I was rushed  to the operating room for the 2</a:t>
            </a:r>
            <a:r>
              <a:rPr lang="en-PH" sz="4800" baseline="30000" dirty="0" smtClean="0"/>
              <a:t>nd</a:t>
            </a:r>
            <a:r>
              <a:rPr lang="en-PH" sz="4800" dirty="0" smtClean="0"/>
              <a:t> time.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3470141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1088571"/>
            <a:ext cx="9749972" cy="4775200"/>
          </a:xfrm>
        </p:spPr>
        <p:txBody>
          <a:bodyPr>
            <a:normAutofit/>
          </a:bodyPr>
          <a:lstStyle/>
          <a:p>
            <a:r>
              <a:rPr lang="en-PH" sz="6000" i="1" dirty="0" smtClean="0"/>
              <a:t>And before everything gets black…</a:t>
            </a:r>
          </a:p>
          <a:p>
            <a:r>
              <a:rPr lang="en-PH" sz="6000" i="1" dirty="0" smtClean="0"/>
              <a:t>I heard My father said….</a:t>
            </a:r>
            <a:endParaRPr lang="en-PH" sz="6000" i="1" dirty="0"/>
          </a:p>
        </p:txBody>
      </p:sp>
    </p:spTree>
    <p:extLst>
      <p:ext uri="{BB962C8B-B14F-4D97-AF65-F5344CB8AC3E}">
        <p14:creationId xmlns:p14="http://schemas.microsoft.com/office/powerpoint/2010/main" val="382042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7943" y="870857"/>
            <a:ext cx="10247086" cy="5123543"/>
          </a:xfrm>
        </p:spPr>
        <p:txBody>
          <a:bodyPr/>
          <a:lstStyle/>
          <a:p>
            <a:endParaRPr lang="en-PH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49654603"/>
              </p:ext>
            </p:extLst>
          </p:nvPr>
        </p:nvGraphicFramePr>
        <p:xfrm>
          <a:off x="957943" y="870857"/>
          <a:ext cx="10348685" cy="52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5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8" y="827314"/>
            <a:ext cx="9590315" cy="5065486"/>
          </a:xfrm>
        </p:spPr>
        <p:txBody>
          <a:bodyPr>
            <a:normAutofit/>
          </a:bodyPr>
          <a:lstStyle/>
          <a:p>
            <a:r>
              <a:rPr lang="en-PH" sz="4800" i="1" dirty="0" smtClean="0"/>
              <a:t>I knew in myself that  I don’t believe in God that time… and</a:t>
            </a:r>
          </a:p>
          <a:p>
            <a:endParaRPr lang="en-PH" sz="4800" i="1" dirty="0"/>
          </a:p>
          <a:p>
            <a:r>
              <a:rPr lang="en-PH" sz="4800" i="1" dirty="0" smtClean="0"/>
              <a:t>In my mind, if there’s GOD he will save me and I do promise I will serve Him for the rest of my life.</a:t>
            </a:r>
            <a:endParaRPr lang="en-PH" sz="4800" i="1" dirty="0"/>
          </a:p>
        </p:txBody>
      </p:sp>
    </p:spTree>
    <p:extLst>
      <p:ext uri="{BB962C8B-B14F-4D97-AF65-F5344CB8AC3E}">
        <p14:creationId xmlns:p14="http://schemas.microsoft.com/office/powerpoint/2010/main" val="11214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058" y="928914"/>
            <a:ext cx="10014856" cy="4934857"/>
          </a:xfrm>
        </p:spPr>
        <p:txBody>
          <a:bodyPr>
            <a:normAutofit/>
          </a:bodyPr>
          <a:lstStyle/>
          <a:p>
            <a:endParaRPr lang="en-PH" sz="4000" dirty="0" smtClean="0"/>
          </a:p>
          <a:p>
            <a:endParaRPr lang="en-PH" sz="4000" dirty="0"/>
          </a:p>
          <a:p>
            <a:endParaRPr lang="en-PH" sz="4000" dirty="0" smtClean="0"/>
          </a:p>
          <a:p>
            <a:endParaRPr lang="en-PH" sz="4000" dirty="0" smtClean="0"/>
          </a:p>
          <a:p>
            <a:r>
              <a:rPr lang="en-PH" sz="4000" dirty="0" smtClean="0"/>
              <a:t>I Joined 1000 MISSIONARY MOVEMENT</a:t>
            </a:r>
            <a:endParaRPr lang="en-PH" sz="4000" dirty="0"/>
          </a:p>
        </p:txBody>
      </p:sp>
      <p:sp>
        <p:nvSpPr>
          <p:cNvPr id="5" name="Horizontal Scroll 4"/>
          <p:cNvSpPr/>
          <p:nvPr/>
        </p:nvSpPr>
        <p:spPr>
          <a:xfrm>
            <a:off x="4354286" y="928914"/>
            <a:ext cx="3759199" cy="1233714"/>
          </a:xfrm>
          <a:prstGeom prst="horizontalScroll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dirty="0">
                <a:solidFill>
                  <a:schemeClr val="tx1"/>
                </a:solidFill>
              </a:rPr>
              <a:t>I was SAVED</a:t>
            </a:r>
          </a:p>
          <a:p>
            <a:pPr algn="ctr"/>
            <a:endParaRPr lang="en-PH" dirty="0"/>
          </a:p>
        </p:txBody>
      </p:sp>
      <p:sp>
        <p:nvSpPr>
          <p:cNvPr id="6" name="Striped Right Arrow 5"/>
          <p:cNvSpPr/>
          <p:nvPr/>
        </p:nvSpPr>
        <p:spPr>
          <a:xfrm rot="1512112">
            <a:off x="1378857" y="2162628"/>
            <a:ext cx="2481943" cy="1428061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>
                <a:solidFill>
                  <a:schemeClr val="tx1"/>
                </a:solidFill>
              </a:rPr>
              <a:t>May 2015</a:t>
            </a:r>
            <a:endParaRPr lang="en-P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852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1600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I’m </a:t>
            </a:r>
            <a:r>
              <a:rPr lang="en-PH" b="1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JIM JOHN P. TOLENTINO</a:t>
            </a:r>
            <a:endParaRPr lang="en-PH" b="1" dirty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1" r="17651"/>
          <a:stretch>
            <a:fillRect/>
          </a:stretch>
        </p:blipFill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>
            <a:noAutofit/>
          </a:bodyPr>
          <a:lstStyle/>
          <a:p>
            <a:r>
              <a:rPr lang="en-PH" sz="1600" dirty="0">
                <a:solidFill>
                  <a:schemeClr val="tx1"/>
                </a:solidFill>
                <a:latin typeface="Kristen ITC" panose="03050502040202030202" pitchFamily="66" charset="0"/>
              </a:rPr>
              <a:t>and was raise in a </a:t>
            </a:r>
            <a:r>
              <a:rPr lang="en-PH" sz="2000" dirty="0">
                <a:solidFill>
                  <a:schemeClr val="tx1"/>
                </a:solidFill>
                <a:latin typeface="Kristen ITC" panose="03050502040202030202" pitchFamily="66" charset="0"/>
              </a:rPr>
              <a:t>religious family. We are poor but we </a:t>
            </a:r>
            <a:r>
              <a:rPr lang="en-PH" sz="2000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we’re </a:t>
            </a:r>
            <a:r>
              <a:rPr lang="en-PH" sz="2000" dirty="0">
                <a:solidFill>
                  <a:schemeClr val="tx1"/>
                </a:solidFill>
                <a:latin typeface="Kristen ITC" panose="03050502040202030202" pitchFamily="66" charset="0"/>
              </a:rPr>
              <a:t>happy living a simple life. </a:t>
            </a:r>
            <a:endParaRPr lang="en-PH" sz="2000" dirty="0" smtClean="0">
              <a:solidFill>
                <a:schemeClr val="tx1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086" y="653143"/>
            <a:ext cx="10972800" cy="5573486"/>
          </a:xfrm>
        </p:spPr>
        <p:txBody>
          <a:bodyPr>
            <a:normAutofit/>
          </a:bodyPr>
          <a:lstStyle/>
          <a:p>
            <a:r>
              <a:rPr lang="en-PH" sz="4000" dirty="0" smtClean="0"/>
              <a:t>THE BEST, </a:t>
            </a:r>
          </a:p>
          <a:p>
            <a:r>
              <a:rPr lang="en-PH" sz="4000" dirty="0" smtClean="0"/>
              <a:t>AND MOST UNFORGETTABLE</a:t>
            </a:r>
          </a:p>
          <a:p>
            <a:r>
              <a:rPr lang="en-PH" sz="4000" dirty="0" smtClean="0"/>
              <a:t> &amp; HAPPIEST EXPERIENCED EVER.</a:t>
            </a:r>
          </a:p>
          <a:p>
            <a:endParaRPr lang="en-PH" sz="4000" dirty="0"/>
          </a:p>
        </p:txBody>
      </p:sp>
      <p:sp>
        <p:nvSpPr>
          <p:cNvPr id="5" name="Smiley Face 4"/>
          <p:cNvSpPr/>
          <p:nvPr/>
        </p:nvSpPr>
        <p:spPr>
          <a:xfrm rot="20380989">
            <a:off x="730171" y="843757"/>
            <a:ext cx="1774752" cy="161108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Smiley Face 5"/>
          <p:cNvSpPr/>
          <p:nvPr/>
        </p:nvSpPr>
        <p:spPr>
          <a:xfrm rot="954778">
            <a:off x="1426630" y="3264448"/>
            <a:ext cx="1686482" cy="17327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Smiley Face 6"/>
          <p:cNvSpPr/>
          <p:nvPr/>
        </p:nvSpPr>
        <p:spPr>
          <a:xfrm rot="954778">
            <a:off x="9924746" y="782045"/>
            <a:ext cx="1686482" cy="17327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937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468165"/>
            <a:ext cx="11654971" cy="5660572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2216">
            <a:off x="700435" y="327345"/>
            <a:ext cx="3104470" cy="399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2518">
            <a:off x="8180832" y="922148"/>
            <a:ext cx="3538524" cy="3857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6" y="364337"/>
            <a:ext cx="5297714" cy="28157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4675">
            <a:off x="580753" y="3110215"/>
            <a:ext cx="4244975" cy="2367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8919">
            <a:off x="4345618" y="3174930"/>
            <a:ext cx="2931756" cy="2606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377">
            <a:off x="7115788" y="2952031"/>
            <a:ext cx="4034970" cy="33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6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624115"/>
            <a:ext cx="10972800" cy="5588000"/>
          </a:xfrm>
        </p:spPr>
        <p:txBody>
          <a:bodyPr>
            <a:normAutofit/>
          </a:bodyPr>
          <a:lstStyle/>
          <a:p>
            <a:r>
              <a:rPr lang="en-PH" sz="4400" i="1" dirty="0" smtClean="0"/>
              <a:t>Everything happened is for a reason.</a:t>
            </a:r>
          </a:p>
          <a:p>
            <a:r>
              <a:rPr lang="en-PH" sz="4400" i="1" dirty="0" smtClean="0"/>
              <a:t>And I thank God that it happens to me.</a:t>
            </a:r>
          </a:p>
          <a:p>
            <a:endParaRPr lang="en-PH" sz="4400" i="1" dirty="0"/>
          </a:p>
          <a:p>
            <a:endParaRPr lang="en-PH" sz="4400" i="1" dirty="0" smtClean="0"/>
          </a:p>
          <a:p>
            <a:r>
              <a:rPr lang="en-PH" sz="5400" i="1" dirty="0" smtClean="0"/>
              <a:t>What I am and who I am now because of my past.</a:t>
            </a:r>
            <a:endParaRPr lang="en-PH" sz="5400" i="1" dirty="0"/>
          </a:p>
          <a:p>
            <a:endParaRPr lang="en-PH" sz="4400" i="1" dirty="0" smtClean="0"/>
          </a:p>
          <a:p>
            <a:endParaRPr lang="en-PH" sz="4000" i="1" dirty="0" smtClean="0"/>
          </a:p>
          <a:p>
            <a:endParaRPr lang="en-PH" sz="4000" i="1" dirty="0"/>
          </a:p>
        </p:txBody>
      </p:sp>
    </p:spTree>
    <p:extLst>
      <p:ext uri="{BB962C8B-B14F-4D97-AF65-F5344CB8AC3E}">
        <p14:creationId xmlns:p14="http://schemas.microsoft.com/office/powerpoint/2010/main" val="196035627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914" y="986971"/>
            <a:ext cx="10319657" cy="4876800"/>
          </a:xfrm>
        </p:spPr>
        <p:txBody>
          <a:bodyPr>
            <a:normAutofit/>
          </a:bodyPr>
          <a:lstStyle/>
          <a:p>
            <a:r>
              <a:rPr lang="en-PH" sz="4400" i="1" dirty="0"/>
              <a:t>I was </a:t>
            </a:r>
            <a:r>
              <a:rPr lang="en-PH" sz="4400" b="1" i="1" dirty="0"/>
              <a:t>REBORN</a:t>
            </a:r>
            <a:r>
              <a:rPr lang="en-PH" sz="4400" i="1" dirty="0"/>
              <a:t> for a new Life.</a:t>
            </a:r>
          </a:p>
          <a:p>
            <a:endParaRPr lang="en-PH" sz="4400" dirty="0" smtClean="0"/>
          </a:p>
          <a:p>
            <a:r>
              <a:rPr lang="en-PH" sz="4400" dirty="0" smtClean="0"/>
              <a:t>I changed…</a:t>
            </a:r>
          </a:p>
          <a:p>
            <a:endParaRPr lang="en-PH" sz="4400" dirty="0"/>
          </a:p>
          <a:p>
            <a:r>
              <a:rPr lang="en-PH" sz="4400" dirty="0" smtClean="0"/>
              <a:t>I grew in faith… &amp;</a:t>
            </a:r>
          </a:p>
          <a:p>
            <a:endParaRPr lang="en-PH" sz="4400" dirty="0" smtClean="0"/>
          </a:p>
        </p:txBody>
      </p:sp>
    </p:spTree>
    <p:extLst>
      <p:ext uri="{BB962C8B-B14F-4D97-AF65-F5344CB8AC3E}">
        <p14:creationId xmlns:p14="http://schemas.microsoft.com/office/powerpoint/2010/main" val="346012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8449">
            <a:off x="4116730" y="1265704"/>
            <a:ext cx="5427054" cy="50523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8629" y="667657"/>
            <a:ext cx="10972800" cy="5683609"/>
          </a:xfrm>
        </p:spPr>
        <p:txBody>
          <a:bodyPr/>
          <a:lstStyle/>
          <a:p>
            <a:r>
              <a:rPr lang="en-PH" sz="4800" dirty="0"/>
              <a:t>I </a:t>
            </a:r>
            <a:r>
              <a:rPr lang="en-PH" sz="4800"/>
              <a:t>became </a:t>
            </a:r>
            <a:r>
              <a:rPr lang="en-PH" sz="4800" smtClean="0"/>
              <a:t>a new </a:t>
            </a:r>
            <a:r>
              <a:rPr lang="en-PH" sz="4800" dirty="0"/>
              <a:t>version of myself…</a:t>
            </a:r>
          </a:p>
          <a:p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370" y="1480458"/>
            <a:ext cx="1866441" cy="1978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532" y="3535495"/>
            <a:ext cx="1091279" cy="1329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4056" y="1410280"/>
            <a:ext cx="832314" cy="1059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1439">
            <a:off x="494614" y="1649661"/>
            <a:ext cx="4170331" cy="4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6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849085" y="731520"/>
            <a:ext cx="10567851" cy="5434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  <a:t>	</a:t>
            </a:r>
            <a:r>
              <a:rPr lang="en-PH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My </a:t>
            </a:r>
            <a: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  <a:t>parents are very supportive and they do &amp; gave all their best for us. </a:t>
            </a:r>
          </a:p>
          <a:p>
            <a:pPr marL="0" indent="0">
              <a:buNone/>
            </a:pPr>
            <a:endParaRPr lang="en-PH" dirty="0" smtClean="0">
              <a:solidFill>
                <a:schemeClr val="tx1"/>
              </a:solidFill>
              <a:latin typeface="Kristen ITC" panose="03050502040202030202" pitchFamily="66" charset="0"/>
            </a:endParaRP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And Sad </a:t>
            </a:r>
            <a: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  <a:t>to say , before I am an atheist I really don’t believe that God exist, because for me </a:t>
            </a:r>
            <a:r>
              <a:rPr lang="en-PH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“</a:t>
            </a:r>
            <a:r>
              <a:rPr lang="en-PH" b="1" dirty="0" smtClean="0">
                <a:solidFill>
                  <a:srgbClr val="FF0000"/>
                </a:solidFill>
                <a:latin typeface="Kristen ITC" panose="03050502040202030202" pitchFamily="66" charset="0"/>
              </a:rPr>
              <a:t>to </a:t>
            </a:r>
            <a:r>
              <a:rPr lang="en-PH" b="1" dirty="0">
                <a:solidFill>
                  <a:srgbClr val="FF0000"/>
                </a:solidFill>
                <a:latin typeface="Kristen ITC" panose="03050502040202030202" pitchFamily="66" charset="0"/>
              </a:rPr>
              <a:t>see is to </a:t>
            </a:r>
            <a:r>
              <a:rPr lang="en-PH" b="1" dirty="0" smtClean="0">
                <a:solidFill>
                  <a:srgbClr val="FF0000"/>
                </a:solidFill>
                <a:latin typeface="Kristen ITC" panose="03050502040202030202" pitchFamily="66" charset="0"/>
              </a:rPr>
              <a:t>believe</a:t>
            </a:r>
            <a:r>
              <a:rPr lang="en-PH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”.</a:t>
            </a:r>
          </a:p>
          <a:p>
            <a:pPr marL="0" indent="0">
              <a:buNone/>
            </a:pPr>
            <a: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  <a:t/>
            </a:r>
            <a:b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</a:br>
            <a: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  <a:t>I just went to church before because of my </a:t>
            </a:r>
            <a:r>
              <a:rPr lang="en-PH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parents. They </a:t>
            </a:r>
            <a: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  <a:t>want us to go all together. </a:t>
            </a:r>
            <a:endParaRPr lang="en-PH" dirty="0" smtClean="0">
              <a:solidFill>
                <a:schemeClr val="tx1"/>
              </a:solidFill>
              <a:latin typeface="Kristen ITC" panose="03050502040202030202" pitchFamily="66" charset="0"/>
            </a:endParaRPr>
          </a:p>
          <a:p>
            <a:pPr marL="0" indent="0">
              <a:buNone/>
            </a:pPr>
            <a:r>
              <a:rPr lang="en-PH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But </a:t>
            </a:r>
            <a:r>
              <a:rPr lang="en-PH" dirty="0">
                <a:solidFill>
                  <a:schemeClr val="tx1"/>
                </a:solidFill>
                <a:latin typeface="Kristen ITC" panose="03050502040202030202" pitchFamily="66" charset="0"/>
              </a:rPr>
              <a:t>things changed when I was in high school</a:t>
            </a:r>
            <a:r>
              <a:rPr lang="en-PH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444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09897" y="901337"/>
            <a:ext cx="5206855" cy="4969111"/>
          </a:xfrm>
        </p:spPr>
        <p:txBody>
          <a:bodyPr/>
          <a:lstStyle/>
          <a:p>
            <a:pPr marL="0" indent="0">
              <a:buNone/>
            </a:pPr>
            <a:r>
              <a:rPr lang="en-PH" i="1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	</a:t>
            </a:r>
            <a:r>
              <a:rPr lang="en-PH" sz="3200" i="1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At </a:t>
            </a:r>
            <a:r>
              <a:rPr lang="en-PH" sz="3200" i="1" dirty="0">
                <a:solidFill>
                  <a:schemeClr val="tx1"/>
                </a:solidFill>
                <a:latin typeface="Kristen ITC" panose="03050502040202030202" pitchFamily="66" charset="0"/>
              </a:rPr>
              <a:t>the age of 13 , I already stayed away from home. I’ve been staying at the dormitory of the school until my college days. I just went home once in every two months.</a:t>
            </a:r>
            <a:endParaRPr lang="en-PH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6753" y="901338"/>
            <a:ext cx="4882896" cy="4969110"/>
          </a:xfrm>
        </p:spPr>
        <p:txBody>
          <a:bodyPr/>
          <a:lstStyle/>
          <a:p>
            <a:pPr marL="0" indent="0">
              <a:buNone/>
            </a:pPr>
            <a:r>
              <a:rPr lang="en-PH" i="1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	</a:t>
            </a:r>
          </a:p>
          <a:p>
            <a:pPr marL="0" indent="0">
              <a:buNone/>
            </a:pPr>
            <a:endParaRPr lang="en-PH" i="1" dirty="0">
              <a:solidFill>
                <a:schemeClr val="tx1"/>
              </a:solidFill>
              <a:latin typeface="Kristen ITC" panose="03050502040202030202" pitchFamily="66" charset="0"/>
            </a:endParaRPr>
          </a:p>
          <a:p>
            <a:pPr marL="0" indent="0">
              <a:buNone/>
            </a:pPr>
            <a:r>
              <a:rPr lang="en-PH" i="1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	</a:t>
            </a:r>
            <a:r>
              <a:rPr lang="en-PH" sz="3200" i="1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I’ve </a:t>
            </a:r>
            <a:r>
              <a:rPr lang="en-PH" sz="3200" i="1" dirty="0">
                <a:solidFill>
                  <a:schemeClr val="tx1"/>
                </a:solidFill>
                <a:latin typeface="Kristen ITC" panose="03050502040202030202" pitchFamily="66" charset="0"/>
              </a:rPr>
              <a:t>been influenced by my friends, I learn to have </a:t>
            </a:r>
            <a:r>
              <a:rPr lang="en-PH" sz="3200" i="1" dirty="0" smtClean="0">
                <a:solidFill>
                  <a:schemeClr val="tx1"/>
                </a:solidFill>
                <a:latin typeface="Kristen ITC" panose="03050502040202030202" pitchFamily="66" charset="0"/>
              </a:rPr>
              <a:t>vices….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54382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679854"/>
              </p:ext>
            </p:extLst>
          </p:nvPr>
        </p:nvGraphicFramePr>
        <p:xfrm>
          <a:off x="1580606" y="982663"/>
          <a:ext cx="9308057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6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And I never went to church anymore…..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873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r="7170"/>
          <a:stretch>
            <a:fillRect/>
          </a:stretch>
        </p:blipFill>
        <p:spPr>
          <a:xfrm rot="1127344">
            <a:off x="7251868" y="1155700"/>
            <a:ext cx="3063347" cy="4775200"/>
          </a:xfrm>
        </p:spPr>
      </p:pic>
      <p:sp>
        <p:nvSpPr>
          <p:cNvPr id="6" name="Text Placeholder 3"/>
          <p:cNvSpPr>
            <a:spLocks noGrp="1"/>
          </p:cNvSpPr>
          <p:nvPr>
            <p:ph type="title"/>
          </p:nvPr>
        </p:nvSpPr>
        <p:spPr>
          <a:xfrm rot="20557065">
            <a:off x="1295399" y="1883832"/>
            <a:ext cx="6241816" cy="1371600"/>
          </a:xfrm>
        </p:spPr>
        <p:txBody>
          <a:bodyPr/>
          <a:lstStyle/>
          <a:p>
            <a:r>
              <a:rPr lang="en-PH" i="1" dirty="0">
                <a:latin typeface="Kristen ITC" panose="03050502040202030202" pitchFamily="66" charset="0"/>
              </a:rPr>
              <a:t>I’d really enjoy myself away from home and being troublesome.</a:t>
            </a:r>
            <a:endParaRPr lang="en-PH" i="1" dirty="0"/>
          </a:p>
        </p:txBody>
      </p:sp>
      <p:sp>
        <p:nvSpPr>
          <p:cNvPr id="7" name="Cloud Callout 6"/>
          <p:cNvSpPr/>
          <p:nvPr/>
        </p:nvSpPr>
        <p:spPr>
          <a:xfrm>
            <a:off x="1428748" y="982794"/>
            <a:ext cx="2343151" cy="1475849"/>
          </a:xfrm>
          <a:prstGeom prst="cloudCallout">
            <a:avLst/>
          </a:prstGeom>
          <a:solidFill>
            <a:schemeClr val="tx1"/>
          </a:solidFill>
          <a:effectLst>
            <a:glow rad="139700">
              <a:schemeClr val="accent3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HAHAHA…..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52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PH" sz="2800" dirty="0" smtClean="0">
                <a:latin typeface="Kristen ITC" panose="03050502040202030202" pitchFamily="66" charset="0"/>
              </a:rPr>
              <a:t>	I</a:t>
            </a:r>
            <a:r>
              <a:rPr lang="en-PH" sz="2800" dirty="0">
                <a:latin typeface="Kristen ITC" panose="03050502040202030202" pitchFamily="66" charset="0"/>
              </a:rPr>
              <a:t> </a:t>
            </a:r>
            <a:r>
              <a:rPr lang="en-PH" sz="2800" dirty="0" smtClean="0">
                <a:latin typeface="Kristen ITC" panose="03050502040202030202" pitchFamily="66" charset="0"/>
              </a:rPr>
              <a:t>was </a:t>
            </a:r>
            <a:r>
              <a:rPr lang="en-PH" sz="2800" dirty="0">
                <a:latin typeface="Kristen ITC" panose="03050502040202030202" pitchFamily="66" charset="0"/>
              </a:rPr>
              <a:t>in </a:t>
            </a:r>
            <a:r>
              <a:rPr lang="en-PH" sz="2800" baseline="30000" dirty="0" smtClean="0">
                <a:latin typeface="Kristen ITC" panose="03050502040202030202" pitchFamily="66" charset="0"/>
              </a:rPr>
              <a:t>d</a:t>
            </a:r>
            <a:r>
              <a:rPr lang="en-PH" sz="2800" dirty="0" smtClean="0">
                <a:latin typeface="Kristen ITC" panose="03050502040202030202" pitchFamily="66" charset="0"/>
              </a:rPr>
              <a:t> 2</a:t>
            </a:r>
            <a:r>
              <a:rPr lang="en-PH" sz="2800" baseline="30000" dirty="0" smtClean="0">
                <a:latin typeface="Kristen ITC" panose="03050502040202030202" pitchFamily="66" charset="0"/>
              </a:rPr>
              <a:t>nd</a:t>
            </a:r>
            <a:r>
              <a:rPr lang="en-PH" sz="2800" dirty="0" smtClean="0">
                <a:latin typeface="Kristen ITC" panose="03050502040202030202" pitchFamily="66" charset="0"/>
              </a:rPr>
              <a:t> year </a:t>
            </a:r>
            <a:r>
              <a:rPr lang="en-PH" sz="2800" dirty="0">
                <a:latin typeface="Kristen ITC" panose="03050502040202030202" pitchFamily="66" charset="0"/>
              </a:rPr>
              <a:t>college already at </a:t>
            </a:r>
            <a:r>
              <a:rPr lang="en-PH" sz="2800" b="1" i="1" dirty="0">
                <a:latin typeface="Kristen ITC" panose="03050502040202030202" pitchFamily="66" charset="0"/>
              </a:rPr>
              <a:t>NONESCOST</a:t>
            </a:r>
            <a:r>
              <a:rPr lang="en-PH" sz="2800" b="1" dirty="0">
                <a:latin typeface="Kristen ITC" panose="03050502040202030202" pitchFamily="66" charset="0"/>
              </a:rPr>
              <a:t> </a:t>
            </a:r>
            <a:r>
              <a:rPr lang="en-PH" sz="2800" dirty="0">
                <a:latin typeface="Kristen ITC" panose="03050502040202030202" pitchFamily="66" charset="0"/>
              </a:rPr>
              <a:t>taking up the course of Bachelor of Science major in Physical Science </a:t>
            </a:r>
            <a:r>
              <a:rPr lang="en-PH" sz="2800" dirty="0" smtClean="0">
                <a:latin typeface="Kristen ITC" panose="03050502040202030202" pitchFamily="66" charset="0"/>
              </a:rPr>
              <a:t>when </a:t>
            </a:r>
            <a:r>
              <a:rPr lang="en-PH" sz="2800" dirty="0">
                <a:latin typeface="Kristen ITC" panose="03050502040202030202" pitchFamily="66" charset="0"/>
              </a:rPr>
              <a:t>I stopped</a:t>
            </a:r>
            <a:r>
              <a:rPr lang="en-PH" sz="2800" dirty="0" smtClean="0">
                <a:latin typeface="Kristen ITC" panose="03050502040202030202" pitchFamily="66" charset="0"/>
              </a:rPr>
              <a:t>.</a:t>
            </a:r>
          </a:p>
          <a:p>
            <a:pPr marL="457200" lvl="1" indent="0">
              <a:buNone/>
            </a:pPr>
            <a:r>
              <a:rPr lang="en-PH" sz="2800" dirty="0" smtClean="0">
                <a:latin typeface="Kristen ITC" panose="03050502040202030202" pitchFamily="66" charset="0"/>
              </a:rPr>
              <a:t>For </a:t>
            </a:r>
            <a:r>
              <a:rPr lang="en-PH" sz="2800" dirty="0">
                <a:latin typeface="Kristen ITC" panose="03050502040202030202" pitchFamily="66" charset="0"/>
              </a:rPr>
              <a:t>the reason that I spent all the money in my vices which is supposed to be it was for my tuition. </a:t>
            </a:r>
            <a:endParaRPr lang="en-PH" sz="2800" i="1" dirty="0"/>
          </a:p>
        </p:txBody>
      </p:sp>
    </p:spTree>
    <p:extLst>
      <p:ext uri="{BB962C8B-B14F-4D97-AF65-F5344CB8AC3E}">
        <p14:creationId xmlns:p14="http://schemas.microsoft.com/office/powerpoint/2010/main" val="122131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686</TotalTime>
  <Words>494</Words>
  <Application>Microsoft Office PowerPoint</Application>
  <PresentationFormat>Widescreen</PresentationFormat>
  <Paragraphs>116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Agency FB</vt:lpstr>
      <vt:lpstr>Algerian</vt:lpstr>
      <vt:lpstr>Arial</vt:lpstr>
      <vt:lpstr>Baskerville Old Face</vt:lpstr>
      <vt:lpstr>Broadway</vt:lpstr>
      <vt:lpstr>Calibri</vt:lpstr>
      <vt:lpstr>Garamond</vt:lpstr>
      <vt:lpstr>Goudy Old Style</vt:lpstr>
      <vt:lpstr>Kristen ITC</vt:lpstr>
      <vt:lpstr>Organic</vt:lpstr>
      <vt:lpstr>A Journey to Remember</vt:lpstr>
      <vt:lpstr>We think everything is set in our favor , but life puts many curves in our path. One small twist can bring an entirely different fate, But let us always remember that everything happens in our life for a reason.</vt:lpstr>
      <vt:lpstr>I’m JIM JOHN P. TOLENTINO</vt:lpstr>
      <vt:lpstr>PowerPoint Presentation</vt:lpstr>
      <vt:lpstr>PowerPoint Presentation</vt:lpstr>
      <vt:lpstr>PowerPoint Presentation</vt:lpstr>
      <vt:lpstr>And I never went to church anymore…..</vt:lpstr>
      <vt:lpstr>I’d really enjoy myself away from home and being troublesome.</vt:lpstr>
      <vt:lpstr>PowerPoint Presentation</vt:lpstr>
      <vt:lpstr>PowerPoint Presentation</vt:lpstr>
      <vt:lpstr>PowerPoint Presentation</vt:lpstr>
      <vt:lpstr>I went to Dumaguete City to look for WORK…</vt:lpstr>
      <vt:lpstr>PowerPoint Presentation</vt:lpstr>
      <vt:lpstr>PowerPoint Presentation</vt:lpstr>
      <vt:lpstr>But One day something bad happened. I was rushed to the hospital. I got unconscious while working. </vt:lpstr>
      <vt:lpstr> I found out I am sick!!!</vt:lpstr>
      <vt:lpstr>PowerPoint Presentation</vt:lpstr>
      <vt:lpstr>PowerPoint Presentation</vt:lpstr>
      <vt:lpstr>PowerPoint Presentation</vt:lpstr>
      <vt:lpstr>October 6, 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to Remember (A True to Life Story)</dc:title>
  <dc:creator>Aspire 3</dc:creator>
  <cp:lastModifiedBy>Aspire 3</cp:lastModifiedBy>
  <cp:revision>78</cp:revision>
  <dcterms:created xsi:type="dcterms:W3CDTF">2018-10-12T02:04:30Z</dcterms:created>
  <dcterms:modified xsi:type="dcterms:W3CDTF">2018-10-14T10:03:58Z</dcterms:modified>
</cp:coreProperties>
</file>