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9" r:id="rId2"/>
    <p:sldId id="256" r:id="rId3"/>
    <p:sldId id="257" r:id="rId4"/>
    <p:sldId id="258"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80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311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030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126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376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85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468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25727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49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00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7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6246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378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39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60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2/27/2019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2988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005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068218"/>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9856" y="1452033"/>
            <a:ext cx="8825657" cy="1915647"/>
          </a:xfrm>
        </p:spPr>
        <p:txBody>
          <a:bodyPr/>
          <a:lstStyle/>
          <a:p>
            <a:r>
              <a:rPr lang="en-PH" sz="4800" dirty="0" smtClean="0"/>
              <a:t>SMART FARMING ASSISTANT WEB </a:t>
            </a:r>
            <a:r>
              <a:rPr lang="en-PH" sz="4800" dirty="0" smtClean="0"/>
              <a:t>SERVICE</a:t>
            </a:r>
            <a:endParaRPr lang="en-PH" sz="4800" dirty="0"/>
          </a:p>
        </p:txBody>
      </p:sp>
      <p:sp>
        <p:nvSpPr>
          <p:cNvPr id="5" name="Text Placeholder 4"/>
          <p:cNvSpPr>
            <a:spLocks noGrp="1"/>
          </p:cNvSpPr>
          <p:nvPr>
            <p:ph type="body" idx="1"/>
          </p:nvPr>
        </p:nvSpPr>
        <p:spPr>
          <a:xfrm>
            <a:off x="1091455" y="3735981"/>
            <a:ext cx="8825658" cy="860400"/>
          </a:xfrm>
        </p:spPr>
        <p:txBody>
          <a:bodyPr>
            <a:normAutofit fontScale="70000" lnSpcReduction="20000"/>
          </a:bodyPr>
          <a:lstStyle/>
          <a:p>
            <a:r>
              <a:rPr lang="en-PH" dirty="0" smtClean="0"/>
              <a:t>Clint b. </a:t>
            </a:r>
            <a:r>
              <a:rPr lang="en-PH" dirty="0" err="1" smtClean="0"/>
              <a:t>clarido</a:t>
            </a:r>
            <a:endParaRPr lang="en-PH" dirty="0" smtClean="0"/>
          </a:p>
          <a:p>
            <a:r>
              <a:rPr lang="en-PH" dirty="0" smtClean="0"/>
              <a:t>Mark </a:t>
            </a:r>
            <a:r>
              <a:rPr lang="en-PH" dirty="0" err="1" smtClean="0"/>
              <a:t>jerson</a:t>
            </a:r>
            <a:r>
              <a:rPr lang="en-PH" dirty="0" smtClean="0"/>
              <a:t> t. </a:t>
            </a:r>
            <a:r>
              <a:rPr lang="en-PH" dirty="0" err="1" smtClean="0"/>
              <a:t>lebroso</a:t>
            </a:r>
            <a:endParaRPr lang="en-PH" dirty="0" smtClean="0"/>
          </a:p>
          <a:p>
            <a:r>
              <a:rPr lang="en-PH" dirty="0" smtClean="0"/>
              <a:t>Mark Anthony c. </a:t>
            </a:r>
            <a:r>
              <a:rPr lang="en-PH" dirty="0" err="1" smtClean="0"/>
              <a:t>fernandez</a:t>
            </a:r>
            <a:endParaRPr lang="en-PH" dirty="0"/>
          </a:p>
        </p:txBody>
      </p:sp>
    </p:spTree>
    <p:extLst>
      <p:ext uri="{BB962C8B-B14F-4D97-AF65-F5344CB8AC3E}">
        <p14:creationId xmlns:p14="http://schemas.microsoft.com/office/powerpoint/2010/main" val="72252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39800" y="729675"/>
            <a:ext cx="5435600" cy="584775"/>
          </a:xfrm>
          <a:prstGeom prst="rect">
            <a:avLst/>
          </a:prstGeom>
          <a:noFill/>
        </p:spPr>
        <p:txBody>
          <a:bodyPr wrap="square" rtlCol="0">
            <a:spAutoFit/>
          </a:bodyPr>
          <a:lstStyle/>
          <a:p>
            <a:r>
              <a:rPr lang="en-PH" sz="3200" b="1" dirty="0">
                <a:latin typeface="Times New Roman" panose="02020603050405020304" pitchFamily="18" charset="0"/>
                <a:cs typeface="Times New Roman" panose="02020603050405020304" pitchFamily="18" charset="0"/>
              </a:rPr>
              <a:t>INTRODUCTION</a:t>
            </a:r>
            <a:endParaRPr lang="en-PH" dirty="0"/>
          </a:p>
        </p:txBody>
      </p:sp>
      <p:sp>
        <p:nvSpPr>
          <p:cNvPr id="9" name="TextBox 8"/>
          <p:cNvSpPr txBox="1"/>
          <p:nvPr/>
        </p:nvSpPr>
        <p:spPr>
          <a:xfrm>
            <a:off x="1587500" y="1587500"/>
            <a:ext cx="8255000" cy="3785652"/>
          </a:xfrm>
          <a:prstGeom prst="rect">
            <a:avLst/>
          </a:prstGeom>
          <a:noFill/>
        </p:spPr>
        <p:txBody>
          <a:bodyPr wrap="square" rtlCol="0">
            <a:spAutoFit/>
          </a:bodyPr>
          <a:lstStyle/>
          <a:p>
            <a:pPr algn="just"/>
            <a:r>
              <a:rPr lang="en-US" sz="2400" dirty="0" smtClean="0"/>
              <a:t>	A </a:t>
            </a:r>
            <a:r>
              <a:rPr lang="en-US" sz="2400" dirty="0"/>
              <a:t>web service is a method of communication between two electronic devices over a network. It is a software function provided at a network address over the web with the service always on as in the concept of utility computing. Many organizations use multiple software systems for management. Different software systems often need to exchange data with each other, and a web service is a method of communication that allows two software systems to exchange this data over the internet. </a:t>
            </a:r>
            <a:endParaRPr lang="en-PH" sz="2400" dirty="0"/>
          </a:p>
        </p:txBody>
      </p:sp>
    </p:spTree>
    <p:extLst>
      <p:ext uri="{BB962C8B-B14F-4D97-AF65-F5344CB8AC3E}">
        <p14:creationId xmlns:p14="http://schemas.microsoft.com/office/powerpoint/2010/main" val="1223099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1828800"/>
            <a:ext cx="7864302" cy="2946400"/>
          </a:xfrm>
        </p:spPr>
        <p:txBody>
          <a:bodyPr>
            <a:noAutofit/>
          </a:bodyPr>
          <a:lstStyle/>
          <a:p>
            <a:pPr algn="just"/>
            <a:r>
              <a:rPr lang="en-US" sz="2400" b="1" dirty="0">
                <a:solidFill>
                  <a:schemeClr val="tx1">
                    <a:lumMod val="50000"/>
                    <a:lumOff val="50000"/>
                  </a:schemeClr>
                </a:solidFill>
                <a:cs typeface="Times New Roman" panose="02020603050405020304" pitchFamily="18" charset="0"/>
              </a:rPr>
              <a:t>	</a:t>
            </a:r>
            <a:r>
              <a:rPr lang="en-PH" sz="2400" dirty="0" smtClean="0"/>
              <a:t>The </a:t>
            </a:r>
            <a:r>
              <a:rPr lang="en-PH" sz="2400" dirty="0"/>
              <a:t>Smart Farming Assistant Web Service boosts business communication and brings transparency in the system. This web service provides a platform for collecting helpful information. The researchers are aiming to achieve the feasibility of modern farming assistance by means of a web service.</a:t>
            </a:r>
            <a:br>
              <a:rPr lang="en-PH" sz="2400" dirty="0"/>
            </a:br>
            <a:endParaRPr lang="en-PH" sz="2400" dirty="0">
              <a:solidFill>
                <a:schemeClr val="tx1">
                  <a:lumMod val="50000"/>
                  <a:lumOff val="50000"/>
                </a:schemeClr>
              </a:solidFill>
            </a:endParaRPr>
          </a:p>
        </p:txBody>
      </p:sp>
      <p:sp>
        <p:nvSpPr>
          <p:cNvPr id="3" name="TextBox 2"/>
          <p:cNvSpPr txBox="1"/>
          <p:nvPr/>
        </p:nvSpPr>
        <p:spPr>
          <a:xfrm>
            <a:off x="740834" y="672525"/>
            <a:ext cx="5075766" cy="584775"/>
          </a:xfrm>
          <a:prstGeom prst="rect">
            <a:avLst/>
          </a:prstGeom>
          <a:noFill/>
        </p:spPr>
        <p:txBody>
          <a:bodyPr wrap="square" rtlCol="0">
            <a:spAutoFit/>
          </a:bodyPr>
          <a:lstStyle/>
          <a:p>
            <a:r>
              <a:rPr lang="en-US" sz="3200" b="1" dirty="0" smtClean="0"/>
              <a:t>Purpose </a:t>
            </a:r>
            <a:r>
              <a:rPr lang="en-US" sz="3200" b="1" dirty="0"/>
              <a:t>and Description</a:t>
            </a:r>
            <a:endParaRPr lang="en-PH" sz="3200" dirty="0"/>
          </a:p>
        </p:txBody>
      </p:sp>
    </p:spTree>
    <p:extLst>
      <p:ext uri="{BB962C8B-B14F-4D97-AF65-F5344CB8AC3E}">
        <p14:creationId xmlns:p14="http://schemas.microsoft.com/office/powerpoint/2010/main" val="1525662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34" y="2387600"/>
            <a:ext cx="8596668" cy="647700"/>
          </a:xfrm>
        </p:spPr>
        <p:txBody>
          <a:bodyPr>
            <a:normAutofit fontScale="90000"/>
          </a:bodyPr>
          <a:lstStyle/>
          <a:p>
            <a:pPr>
              <a:lnSpc>
                <a:spcPct val="150000"/>
              </a:lnSpc>
            </a:pPr>
            <a:r>
              <a:rPr lang="en-PH" sz="1400" dirty="0">
                <a:solidFill>
                  <a:schemeClr val="tx1"/>
                </a:solidFill>
                <a:latin typeface="Times New Roman" panose="02020603050405020304" pitchFamily="18" charset="0"/>
                <a:cs typeface="Times New Roman" panose="02020603050405020304" pitchFamily="18" charset="0"/>
              </a:rPr>
              <a:t/>
            </a:r>
            <a:br>
              <a:rPr lang="en-PH" sz="1400" dirty="0">
                <a:solidFill>
                  <a:schemeClr val="tx1"/>
                </a:solidFill>
                <a:latin typeface="Times New Roman" panose="02020603050405020304" pitchFamily="18" charset="0"/>
                <a:cs typeface="Times New Roman" panose="02020603050405020304" pitchFamily="18" charset="0"/>
              </a:rPr>
            </a:br>
            <a:endParaRPr lang="en-PH" sz="14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918634" y="549319"/>
            <a:ext cx="8467552" cy="3416320"/>
          </a:xfrm>
          <a:prstGeom prst="rect">
            <a:avLst/>
          </a:prstGeom>
        </p:spPr>
        <p:txBody>
          <a:bodyPr wrap="square">
            <a:spAutoFit/>
          </a:bodyPr>
          <a:lstStyle/>
          <a:p>
            <a:pPr algn="just"/>
            <a:r>
              <a:rPr lang="en-PH" sz="2400" b="1" dirty="0">
                <a:latin typeface="+mj-lt"/>
                <a:ea typeface="Times New Roman" panose="02020603050405020304" pitchFamily="18" charset="0"/>
              </a:rPr>
              <a:t>The Farmer. </a:t>
            </a:r>
            <a:r>
              <a:rPr lang="en-PH" sz="2400" dirty="0">
                <a:latin typeface="+mj-lt"/>
                <a:ea typeface="Times New Roman" panose="02020603050405020304" pitchFamily="18" charset="0"/>
              </a:rPr>
              <a:t>Farmers ensure greater profitability through direct farmer to supplier and farmer to farmer communication. Farmers may also submit their grievances and complaints to respective dealers or authorities using their farmer login on a separate complaints page and authorities will get access to that page regularly using their login id and passwords. Farmers are notified of these notifications via SMS whenever new ads are published.</a:t>
            </a:r>
            <a:endParaRPr lang="en-PH" sz="2400" dirty="0">
              <a:latin typeface="+mj-lt"/>
            </a:endParaRPr>
          </a:p>
        </p:txBody>
      </p:sp>
      <p:sp>
        <p:nvSpPr>
          <p:cNvPr id="5" name="TextBox 4"/>
          <p:cNvSpPr txBox="1"/>
          <p:nvPr/>
        </p:nvSpPr>
        <p:spPr>
          <a:xfrm>
            <a:off x="3867150" y="2342118"/>
            <a:ext cx="4457700" cy="369332"/>
          </a:xfrm>
          <a:prstGeom prst="rect">
            <a:avLst/>
          </a:prstGeom>
          <a:noFill/>
        </p:spPr>
        <p:txBody>
          <a:bodyPr wrap="square" rtlCol="0">
            <a:spAutoFit/>
          </a:bodyPr>
          <a:lstStyle/>
          <a:p>
            <a:endParaRPr lang="en-PH" dirty="0"/>
          </a:p>
        </p:txBody>
      </p:sp>
      <p:sp>
        <p:nvSpPr>
          <p:cNvPr id="6" name="TextBox 5"/>
          <p:cNvSpPr txBox="1"/>
          <p:nvPr/>
        </p:nvSpPr>
        <p:spPr>
          <a:xfrm>
            <a:off x="918634" y="4227935"/>
            <a:ext cx="8467552" cy="1938992"/>
          </a:xfrm>
          <a:prstGeom prst="rect">
            <a:avLst/>
          </a:prstGeom>
          <a:noFill/>
        </p:spPr>
        <p:txBody>
          <a:bodyPr wrap="square" rtlCol="0">
            <a:spAutoFit/>
          </a:bodyPr>
          <a:lstStyle/>
          <a:p>
            <a:pPr algn="just"/>
            <a:r>
              <a:rPr lang="en-PH" sz="2400" b="1" dirty="0">
                <a:latin typeface="+mj-lt"/>
                <a:cs typeface="Times New Roman" panose="02020603050405020304" pitchFamily="18" charset="0"/>
              </a:rPr>
              <a:t>The Supplier. </a:t>
            </a:r>
            <a:r>
              <a:rPr lang="en-PH" sz="2400" dirty="0">
                <a:latin typeface="+mj-lt"/>
                <a:cs typeface="Times New Roman" panose="02020603050405020304" pitchFamily="18" charset="0"/>
              </a:rPr>
              <a:t>Supplier can post their advertisement to attract more farmers to use their product. The supplier will be notified if a farmer that needs assistance. The web service makes more profit and time saving for suppliers.</a:t>
            </a:r>
          </a:p>
        </p:txBody>
      </p:sp>
    </p:spTree>
    <p:extLst>
      <p:ext uri="{BB962C8B-B14F-4D97-AF65-F5344CB8AC3E}">
        <p14:creationId xmlns:p14="http://schemas.microsoft.com/office/powerpoint/2010/main" val="2474719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800100"/>
            <a:ext cx="4749800" cy="584775"/>
          </a:xfrm>
          <a:prstGeom prst="rect">
            <a:avLst/>
          </a:prstGeom>
          <a:noFill/>
        </p:spPr>
        <p:txBody>
          <a:bodyPr wrap="square" rtlCol="0">
            <a:spAutoFit/>
          </a:bodyPr>
          <a:lstStyle/>
          <a:p>
            <a:r>
              <a:rPr lang="en-US" sz="3200" b="1" dirty="0"/>
              <a:t>General Objectives</a:t>
            </a:r>
            <a:endParaRPr lang="en-PH" sz="3200" dirty="0"/>
          </a:p>
        </p:txBody>
      </p:sp>
      <p:sp>
        <p:nvSpPr>
          <p:cNvPr id="4" name="TextBox 3"/>
          <p:cNvSpPr txBox="1"/>
          <p:nvPr/>
        </p:nvSpPr>
        <p:spPr>
          <a:xfrm>
            <a:off x="1727200" y="1879600"/>
            <a:ext cx="8178800" cy="3046988"/>
          </a:xfrm>
          <a:prstGeom prst="rect">
            <a:avLst/>
          </a:prstGeom>
          <a:noFill/>
        </p:spPr>
        <p:txBody>
          <a:bodyPr wrap="square" rtlCol="0">
            <a:spAutoFit/>
          </a:bodyPr>
          <a:lstStyle/>
          <a:p>
            <a:pPr algn="just"/>
            <a:r>
              <a:rPr lang="en-US" sz="2400" dirty="0">
                <a:latin typeface="+mj-lt"/>
                <a:cs typeface="Times New Roman" panose="02020603050405020304" pitchFamily="18" charset="0"/>
              </a:rPr>
              <a:t>This paper is intended to study the factors of doing good farming and successful business. This is to aid the different clients in the Agricultural Industries. Making important procedures in the business transactions accessible online. Utilize the modern way of communication that should be implemented by the help of Web technology. Less conflicts and feasible for all types of clients.</a:t>
            </a:r>
            <a:endParaRPr lang="en-PH" sz="2400" dirty="0">
              <a:latin typeface="+mj-lt"/>
              <a:cs typeface="Times New Roman" panose="02020603050405020304" pitchFamily="18" charset="0"/>
            </a:endParaRPr>
          </a:p>
        </p:txBody>
      </p:sp>
    </p:spTree>
    <p:extLst>
      <p:ext uri="{BB962C8B-B14F-4D97-AF65-F5344CB8AC3E}">
        <p14:creationId xmlns:p14="http://schemas.microsoft.com/office/powerpoint/2010/main" val="2261447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757645"/>
            <a:ext cx="4062548" cy="584775"/>
          </a:xfrm>
          <a:prstGeom prst="rect">
            <a:avLst/>
          </a:prstGeom>
          <a:noFill/>
        </p:spPr>
        <p:txBody>
          <a:bodyPr wrap="square" rtlCol="0">
            <a:spAutoFit/>
          </a:bodyPr>
          <a:lstStyle/>
          <a:p>
            <a:r>
              <a:rPr lang="en-US" sz="3200" b="1" dirty="0"/>
              <a:t>Specific Objectives</a:t>
            </a:r>
            <a:endParaRPr lang="en-PH" sz="3200" dirty="0"/>
          </a:p>
        </p:txBody>
      </p:sp>
      <p:sp>
        <p:nvSpPr>
          <p:cNvPr id="4" name="TextBox 3"/>
          <p:cNvSpPr txBox="1"/>
          <p:nvPr/>
        </p:nvSpPr>
        <p:spPr>
          <a:xfrm>
            <a:off x="1737359" y="1608084"/>
            <a:ext cx="9013372" cy="4524315"/>
          </a:xfrm>
          <a:prstGeom prst="rect">
            <a:avLst/>
          </a:prstGeom>
          <a:noFill/>
        </p:spPr>
        <p:txBody>
          <a:bodyPr wrap="square" rtlCol="0">
            <a:spAutoFit/>
          </a:bodyPr>
          <a:lstStyle/>
          <a:p>
            <a:pPr marL="285750" lvl="0" indent="-285750" algn="just">
              <a:buFont typeface="Arial" panose="020B0604020202020204" pitchFamily="34" charset="0"/>
              <a:buChar char="•"/>
            </a:pPr>
            <a:r>
              <a:rPr lang="en-US" sz="2400" dirty="0"/>
              <a:t>To design a Smart Farming Assistance Web Service that aid farmers and suppliers in their business production and marketing. </a:t>
            </a:r>
            <a:endParaRPr lang="en-PH" sz="2400" dirty="0"/>
          </a:p>
          <a:p>
            <a:pPr marL="285750" lvl="0" indent="-285750" algn="just">
              <a:buFont typeface="Arial" panose="020B0604020202020204" pitchFamily="34" charset="0"/>
              <a:buChar char="•"/>
            </a:pPr>
            <a:r>
              <a:rPr lang="en-US" sz="2400" dirty="0"/>
              <a:t>To improve the production of farmers by means of using appropriate farming supplies.</a:t>
            </a:r>
            <a:endParaRPr lang="en-PH" sz="2400" dirty="0"/>
          </a:p>
          <a:p>
            <a:pPr marL="285750" lvl="0" indent="-285750" algn="just">
              <a:buFont typeface="Arial" panose="020B0604020202020204" pitchFamily="34" charset="0"/>
              <a:buChar char="•"/>
            </a:pPr>
            <a:r>
              <a:rPr lang="en-US" sz="2400" dirty="0"/>
              <a:t>To educate farmers about farming strategy and farming tips.</a:t>
            </a:r>
            <a:endParaRPr lang="en-PH" sz="2400" dirty="0"/>
          </a:p>
          <a:p>
            <a:pPr marL="285750" lvl="0" indent="-285750" algn="just">
              <a:buFont typeface="Arial" panose="020B0604020202020204" pitchFamily="34" charset="0"/>
              <a:buChar char="•"/>
            </a:pPr>
            <a:r>
              <a:rPr lang="en-US" sz="2400" dirty="0"/>
              <a:t>To save financially in buying farming supplies by choosing the best suppliers within the location.</a:t>
            </a:r>
            <a:endParaRPr lang="en-PH" sz="2400" dirty="0"/>
          </a:p>
          <a:p>
            <a:pPr marL="285750" lvl="0" indent="-285750" algn="just">
              <a:buFont typeface="Arial" panose="020B0604020202020204" pitchFamily="34" charset="0"/>
              <a:buChar char="•"/>
            </a:pPr>
            <a:r>
              <a:rPr lang="en-US" sz="2400" dirty="0"/>
              <a:t>To gain more knowledge about marketing and production in agricultural industries through sharing experiences with other farmers and experts.</a:t>
            </a:r>
            <a:endParaRPr lang="en-PH" sz="2400" dirty="0"/>
          </a:p>
        </p:txBody>
      </p:sp>
    </p:spTree>
    <p:extLst>
      <p:ext uri="{BB962C8B-B14F-4D97-AF65-F5344CB8AC3E}">
        <p14:creationId xmlns:p14="http://schemas.microsoft.com/office/powerpoint/2010/main" val="351379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arn(inVertical)">
                                      <p:cBhvr>
                                        <p:cTn id="3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1700" y="698500"/>
            <a:ext cx="4343400" cy="584775"/>
          </a:xfrm>
          <a:prstGeom prst="rect">
            <a:avLst/>
          </a:prstGeom>
          <a:noFill/>
        </p:spPr>
        <p:txBody>
          <a:bodyPr wrap="square" rtlCol="0">
            <a:spAutoFit/>
          </a:bodyPr>
          <a:lstStyle/>
          <a:p>
            <a:r>
              <a:rPr lang="en-US" sz="3200" b="1" dirty="0"/>
              <a:t>Scope and Limitation</a:t>
            </a:r>
            <a:endParaRPr lang="en-PH" sz="3200" dirty="0"/>
          </a:p>
        </p:txBody>
      </p:sp>
      <p:sp>
        <p:nvSpPr>
          <p:cNvPr id="4" name="TextBox 3"/>
          <p:cNvSpPr txBox="1"/>
          <p:nvPr/>
        </p:nvSpPr>
        <p:spPr>
          <a:xfrm>
            <a:off x="1790700" y="1803400"/>
            <a:ext cx="7937500" cy="4154984"/>
          </a:xfrm>
          <a:prstGeom prst="rect">
            <a:avLst/>
          </a:prstGeom>
          <a:noFill/>
        </p:spPr>
        <p:txBody>
          <a:bodyPr wrap="square" rtlCol="0">
            <a:spAutoFit/>
          </a:bodyPr>
          <a:lstStyle/>
          <a:p>
            <a:pPr algn="just"/>
            <a:r>
              <a:rPr lang="en-US" sz="2400" dirty="0">
                <a:latin typeface="+mj-lt"/>
                <a:cs typeface="Times New Roman" panose="02020603050405020304" pitchFamily="18" charset="0"/>
              </a:rPr>
              <a:t>This capstone project entitled Smart Farming Assistant Web </a:t>
            </a:r>
            <a:r>
              <a:rPr lang="en-US" sz="2400" dirty="0" smtClean="0">
                <a:latin typeface="+mj-lt"/>
                <a:cs typeface="Times New Roman" panose="02020603050405020304" pitchFamily="18" charset="0"/>
              </a:rPr>
              <a:t>Service </a:t>
            </a:r>
            <a:r>
              <a:rPr lang="en-US" sz="2400" dirty="0">
                <a:latin typeface="+mj-lt"/>
                <a:cs typeface="Times New Roman" panose="02020603050405020304" pitchFamily="18" charset="0"/>
              </a:rPr>
              <a:t>(SFAWS) will focus on the design and the development of the system that will be use by farmers and suppliers. The City Agricultures Office in San </a:t>
            </a:r>
            <a:r>
              <a:rPr lang="en-US" sz="2400" dirty="0" smtClean="0">
                <a:latin typeface="+mj-lt"/>
                <a:cs typeface="Times New Roman" panose="02020603050405020304" pitchFamily="18" charset="0"/>
              </a:rPr>
              <a:t>Carlos are the respondents and </a:t>
            </a:r>
            <a:r>
              <a:rPr lang="en-US" sz="2400">
                <a:latin typeface="+mj-lt"/>
                <a:cs typeface="Times New Roman" panose="02020603050405020304" pitchFamily="18" charset="0"/>
              </a:rPr>
              <a:t>will </a:t>
            </a:r>
            <a:r>
              <a:rPr lang="en-US" sz="2400" smtClean="0">
                <a:latin typeface="+mj-lt"/>
                <a:cs typeface="Times New Roman" panose="02020603050405020304" pitchFamily="18" charset="0"/>
              </a:rPr>
              <a:t>use</a:t>
            </a:r>
            <a:r>
              <a:rPr lang="en-US" sz="2400" smtClean="0">
                <a:latin typeface="+mj-lt"/>
                <a:cs typeface="Times New Roman" panose="02020603050405020304" pitchFamily="18" charset="0"/>
              </a:rPr>
              <a:t> </a:t>
            </a:r>
            <a:r>
              <a:rPr lang="en-US" sz="2400" dirty="0">
                <a:latin typeface="+mj-lt"/>
                <a:cs typeface="Times New Roman" panose="02020603050405020304" pitchFamily="18" charset="0"/>
              </a:rPr>
              <a:t>the web </a:t>
            </a:r>
            <a:r>
              <a:rPr lang="en-US" sz="2400" dirty="0" smtClean="0">
                <a:latin typeface="+mj-lt"/>
                <a:cs typeface="Times New Roman" panose="02020603050405020304" pitchFamily="18" charset="0"/>
              </a:rPr>
              <a:t>service </a:t>
            </a:r>
            <a:r>
              <a:rPr lang="en-US" sz="2400" smtClean="0">
                <a:latin typeface="+mj-lt"/>
                <a:cs typeface="Times New Roman" panose="02020603050405020304" pitchFamily="18" charset="0"/>
              </a:rPr>
              <a:t>for suppliers </a:t>
            </a:r>
            <a:r>
              <a:rPr lang="en-US" sz="2400" dirty="0">
                <a:latin typeface="+mj-lt"/>
                <a:cs typeface="Times New Roman" panose="02020603050405020304" pitchFamily="18" charset="0"/>
              </a:rPr>
              <a:t>and farmer to famer communication. Not limited to searching supplies for products and services for farming. Farm operations such as planting schedule, harvesting and other farm management operations are not included in this project.</a:t>
            </a:r>
            <a:endParaRPr lang="en-PH" sz="2400" dirty="0">
              <a:latin typeface="+mj-lt"/>
              <a:cs typeface="Times New Roman" panose="02020603050405020304" pitchFamily="18" charset="0"/>
            </a:endParaRPr>
          </a:p>
        </p:txBody>
      </p:sp>
    </p:spTree>
    <p:extLst>
      <p:ext uri="{BB962C8B-B14F-4D97-AF65-F5344CB8AC3E}">
        <p14:creationId xmlns:p14="http://schemas.microsoft.com/office/powerpoint/2010/main" val="2300284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7155" y="3304903"/>
            <a:ext cx="4976948" cy="523220"/>
          </a:xfrm>
          <a:prstGeom prst="rect">
            <a:avLst/>
          </a:prstGeom>
          <a:noFill/>
        </p:spPr>
        <p:txBody>
          <a:bodyPr wrap="square" rtlCol="0">
            <a:spAutoFit/>
          </a:bodyPr>
          <a:lstStyle/>
          <a:p>
            <a:r>
              <a:rPr lang="en-PH" sz="2800" dirty="0" smtClean="0"/>
              <a:t>THANK YOU AND GODBLESS </a:t>
            </a:r>
            <a:endParaRPr lang="en-PH" sz="2800" dirty="0"/>
          </a:p>
        </p:txBody>
      </p:sp>
    </p:spTree>
    <p:extLst>
      <p:ext uri="{BB962C8B-B14F-4D97-AF65-F5344CB8AC3E}">
        <p14:creationId xmlns:p14="http://schemas.microsoft.com/office/powerpoint/2010/main" val="409651608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826</TotalTime>
  <Words>378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SMART FARMING ASSISTANT WEB SERVICE</vt:lpstr>
      <vt:lpstr>PowerPoint Presentation</vt:lpstr>
      <vt:lpstr> The Smart Farming Assistant Web Service boosts business communication and brings transparency in the system. This web service provides a platform for collecting helpful information. The researchers are aiming to achieve the feasibility of modern farming assistance by means of a web service.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Farming Assistant Web Service</dc:title>
  <dc:creator>Aspire 3</dc:creator>
  <cp:lastModifiedBy>Aspire 3</cp:lastModifiedBy>
  <cp:revision>22</cp:revision>
  <dcterms:created xsi:type="dcterms:W3CDTF">2019-02-27T13:40:28Z</dcterms:created>
  <dcterms:modified xsi:type="dcterms:W3CDTF">2019-02-28T03:27:44Z</dcterms:modified>
</cp:coreProperties>
</file>