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D1CD-9F9A-B44D-BE1E-08221AF97BF2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C75F-1152-A84F-9B88-33F53C6E20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 Market</a:t>
            </a:r>
            <a:br>
              <a:rPr lang="en-US" dirty="0" smtClean="0"/>
            </a:br>
            <a:r>
              <a:rPr lang="en-US" dirty="0" smtClean="0"/>
              <a:t>Autocorrelation Trading</a:t>
            </a:r>
            <a:br>
              <a:rPr lang="en-US" dirty="0" smtClean="0"/>
            </a:b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Marlowe </a:t>
            </a:r>
            <a:r>
              <a:rPr lang="en-US" dirty="0" smtClean="0"/>
              <a:t>Quart</a:t>
            </a:r>
          </a:p>
          <a:p>
            <a:r>
              <a:rPr lang="en-US" dirty="0" err="1" smtClean="0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: </a:t>
            </a:r>
            <a:r>
              <a:rPr lang="en-US" dirty="0" err="1" smtClean="0"/>
              <a:t>marlowequart</a:t>
            </a:r>
            <a:endParaRPr lang="en-US" dirty="0" smtClean="0"/>
          </a:p>
          <a:p>
            <a:r>
              <a:rPr lang="en-US" dirty="0" smtClean="0"/>
              <a:t>9/27/18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3952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Autocorrelation Theory</a:t>
            </a:r>
          </a:p>
          <a:p>
            <a:r>
              <a:rPr lang="en-US" sz="4000" dirty="0" smtClean="0"/>
              <a:t>Application to trading system</a:t>
            </a:r>
          </a:p>
          <a:p>
            <a:r>
              <a:rPr lang="en-US" sz="4000" dirty="0" smtClean="0"/>
              <a:t>Code Examples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Autocorrelation is the correlation of a signal with a delayed copy of itself</a:t>
            </a:r>
          </a:p>
          <a:p>
            <a:r>
              <a:rPr lang="en-US" dirty="0" smtClean="0"/>
              <a:t>A mathematical tool for finding a periodic signal obscured by noise</a:t>
            </a:r>
          </a:p>
          <a:p>
            <a:r>
              <a:rPr lang="en-US" dirty="0" smtClean="0"/>
              <a:t>Example: a stock market trend</a:t>
            </a:r>
          </a:p>
        </p:txBody>
      </p:sp>
      <p:pic>
        <p:nvPicPr>
          <p:cNvPr id="4" name="Picture 3" descr="Screen Shot 2018-09-22 at 12.27.0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4484473"/>
            <a:ext cx="4391025" cy="237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Variance is (standard deviation)^2</a:t>
            </a:r>
          </a:p>
          <a:p>
            <a:r>
              <a:rPr lang="en-US" sz="3600" dirty="0" smtClean="0"/>
              <a:t>Measures dispersion of data points around mean value</a:t>
            </a:r>
          </a:p>
          <a:p>
            <a:r>
              <a:rPr lang="en-US" sz="3600" dirty="0" smtClean="0"/>
              <a:t>Variance is a way to measure volatility in stock market</a:t>
            </a:r>
          </a:p>
          <a:p>
            <a:r>
              <a:rPr lang="en-US" sz="3600" dirty="0" smtClean="0"/>
              <a:t>Variance ratio looks at how volatility changes over time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Ratio</a:t>
            </a:r>
            <a:endParaRPr lang="en-US" dirty="0"/>
          </a:p>
        </p:txBody>
      </p:sp>
      <p:pic>
        <p:nvPicPr>
          <p:cNvPr id="4" name="Content Placeholder 3" descr="Screen Shot 2018-09-22 at 12.36.34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51" r="-2451"/>
          <a:stretch>
            <a:fillRect/>
          </a:stretch>
        </p:blipFill>
        <p:spPr>
          <a:xfrm>
            <a:off x="15440" y="3565491"/>
            <a:ext cx="4656093" cy="2560672"/>
          </a:xfrm>
        </p:spPr>
      </p:pic>
      <p:pic>
        <p:nvPicPr>
          <p:cNvPr id="5" name="Picture 4" descr="Screen Shot 2018-09-22 at 12.37.07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05" y="3565491"/>
            <a:ext cx="4439934" cy="2560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725717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Short term volatility &lt; Long term volatility represents a trend</a:t>
            </a:r>
          </a:p>
          <a:p>
            <a:endParaRPr lang="en-US" sz="2400" dirty="0" smtClean="0"/>
          </a:p>
          <a:p>
            <a:r>
              <a:rPr lang="en-US" sz="2400" dirty="0" smtClean="0"/>
              <a:t>Short term volatility &gt; Long term volatility represents reversion to mean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Detection</a:t>
            </a:r>
            <a:endParaRPr lang="en-US" dirty="0"/>
          </a:p>
        </p:txBody>
      </p:sp>
      <p:pic>
        <p:nvPicPr>
          <p:cNvPr id="4" name="Content Placeholder 3" descr="Screen Shot 2018-09-22 at 12.49.48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56" b="-1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Pandas to Import CSV data</a:t>
            </a:r>
            <a:endParaRPr lang="en-US" dirty="0"/>
          </a:p>
        </p:txBody>
      </p:sp>
      <p:pic>
        <p:nvPicPr>
          <p:cNvPr id="4" name="Content Placeholder 3" descr="Screen Shot 2018-09-22 at 12.54.04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1101" b="-101101"/>
          <a:stretch>
            <a:fillRect/>
          </a:stretch>
        </p:blipFill>
        <p:spPr/>
      </p:pic>
      <p:pic>
        <p:nvPicPr>
          <p:cNvPr id="5" name="Picture 4" descr="Screen Shot 2018-09-22 at 12.54.57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49437"/>
            <a:ext cx="7916597" cy="1035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Scipy</a:t>
            </a:r>
            <a:r>
              <a:rPr lang="en-US" dirty="0" smtClean="0"/>
              <a:t> for Statistics</a:t>
            </a:r>
            <a:endParaRPr lang="en-US" dirty="0"/>
          </a:p>
        </p:txBody>
      </p:sp>
      <p:pic>
        <p:nvPicPr>
          <p:cNvPr id="6" name="Picture 5" descr="Screen Shot 2018-09-22 at 12.56.4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0" y="1576647"/>
            <a:ext cx="8589602" cy="1012346"/>
          </a:xfrm>
          <a:prstGeom prst="rect">
            <a:avLst/>
          </a:prstGeom>
        </p:spPr>
      </p:pic>
      <p:pic>
        <p:nvPicPr>
          <p:cNvPr id="7" name="Picture 6" descr="Screen Shot 2018-09-22 at 12.57.5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0" y="2488074"/>
            <a:ext cx="8395260" cy="4392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736"/>
            <a:ext cx="8229600" cy="11430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Matplotlib</a:t>
            </a:r>
            <a:r>
              <a:rPr lang="en-US" dirty="0" smtClean="0"/>
              <a:t> for Plots</a:t>
            </a:r>
            <a:endParaRPr lang="en-US" dirty="0"/>
          </a:p>
        </p:txBody>
      </p:sp>
      <p:pic>
        <p:nvPicPr>
          <p:cNvPr id="6" name="Picture 5" descr="Screen Shot 2018-09-22 at 1.00.3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2" y="1004936"/>
            <a:ext cx="7535819" cy="5853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138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Stock Market Autocorrelation Trading Approach</vt:lpstr>
      <vt:lpstr>Summary</vt:lpstr>
      <vt:lpstr>Autocorrelation Theory</vt:lpstr>
      <vt:lpstr>Variance Ratio</vt:lpstr>
      <vt:lpstr>Variance Ratio</vt:lpstr>
      <vt:lpstr>Trend Detection</vt:lpstr>
      <vt:lpstr>Use Pandas to Import CSV data</vt:lpstr>
      <vt:lpstr>Use Scipy for Statistics</vt:lpstr>
      <vt:lpstr>Use Matplotlib for Plots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Autocorrelation Trading Approach</dc:title>
  <dc:creator>Marlowe Quart</dc:creator>
  <cp:lastModifiedBy>Marlowe Quart</cp:lastModifiedBy>
  <cp:revision>4</cp:revision>
  <dcterms:created xsi:type="dcterms:W3CDTF">2018-09-28T02:16:27Z</dcterms:created>
  <dcterms:modified xsi:type="dcterms:W3CDTF">2018-09-28T02:18:35Z</dcterms:modified>
</cp:coreProperties>
</file>