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72BE-B8B1-4B4A-B564-C863EF19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BEEF-10A4-431F-824D-EC1BA4B08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AD65-6A39-489E-88CD-CB5D3E9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F0A8-66E1-4647-962B-575B765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606E-3ED7-425F-9CF9-8AC368C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2729-84E0-428A-8ADC-DB9FF18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246F-6B30-4845-9328-935D9F197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501B-5654-448A-9464-E1C305CE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3D8F-9635-400A-B1E8-490BE49D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F98A-982B-48F9-BE10-1C309685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16D02-B71F-453E-83C6-3F0184E5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E04B2-5E75-4044-8DF2-FC579759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D7E9-BA79-4936-A448-16FA532D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4685-CD22-4023-8EB4-8BAB194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0CCBC-20BA-4DA7-8010-A134CF1C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B985-5270-4743-B961-38BC1E83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761-F73B-4C3E-A8B5-E1721BF5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3823-6392-447C-8554-335ABD8F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D469-6E2C-426D-8223-B1A18B43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F33F-6246-46D3-A023-84666BB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4360-BB9D-46C1-9C88-CFD68D63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DED0-9A75-4E45-B6AC-566ACD8C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55DD-D037-4E3D-8721-4E00EEE9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DAD2C-043E-4CBF-93C1-97CE7267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9E9C-0D64-4E2E-BDED-A780EAF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D2C-9C04-431D-A001-77ED2E98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4-AF2C-41AB-9C45-A135227DD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8AD61-E672-4802-A554-82193399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9EB1-C9C2-4259-B060-6640DD55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810E-F775-4F31-9EED-858FBA59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9E0E-2C6E-4E1D-8736-F15CF5E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9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50A-1609-47F4-BA45-B052B3C8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CC69-91BA-491E-9CB2-9DC2D6C3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840DC-9D2E-4228-82DC-17C55373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D1C70-47DB-42A0-8D99-C2410DA55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0DCC0-78E7-4156-A608-570D27EB3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324A2-1E2F-414D-8252-EF0F0AAD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A6CD-7983-4B1F-BDE8-DCFAF4D9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3CACC-6AC8-4CD5-9D9C-6A7BF0EE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8539-0BC6-4B6F-8DF6-BA35EDB4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EFB8D-D65B-4AA2-B6E3-028F45C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8E50D-A554-4B69-AEB9-8FFF3526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390D3-FC23-495A-8BEB-49A9FA81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EFE99-CDD3-49FC-9072-6DCADA22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0A8E8-092C-477B-A559-6613BB9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4D532-5861-4E40-A823-0149C340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AFD0-A435-4B1B-956D-791AE28F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A32-A667-4544-BAD2-431D8699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42878-0FDC-4D48-9FA6-4A043577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5A209-E866-4697-9391-999D39E8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048A-F62B-4D8E-B589-220AA876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2751-ED30-4669-ACCA-F9F73E29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148-5F80-4B7D-BE5C-4FCFE4F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D9D85-8076-47D4-BDA2-3E6A18FB9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2BE8D-95AC-4D67-8376-136AFC83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F962E-F853-47DD-9605-3DDC3349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000A-9F96-4E67-84E5-460DFDE7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9CABD-FABE-455A-9C43-B4C5C224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D9A82-40CA-4CCC-BC57-8FFBDFC5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A563-98E3-4452-B07C-1371861D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49DD-4FC5-4836-9B9A-0D9AE75AC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3006-E93F-438B-855F-6D449CF4CC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B3FD-3D9F-4AA3-B903-11A4531E1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986E-3CF8-4876-A15A-5B50A3511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2E41-3FAE-4E12-832B-609EEAA7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3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7FBC2-31CA-4446-843D-4482F0DD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01ECE-B034-4CF4-B737-5E620F06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6" y="0"/>
            <a:ext cx="10638407" cy="1908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FFC7E-CF15-4CBE-A6DC-497A50F5CD8A}"/>
              </a:ext>
            </a:extLst>
          </p:cNvPr>
          <p:cNvSpPr txBox="1"/>
          <p:nvPr/>
        </p:nvSpPr>
        <p:spPr>
          <a:xfrm>
            <a:off x="454239" y="2488759"/>
            <a:ext cx="567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75FD3-BFC2-4A46-90FF-181A18098F1D}"/>
              </a:ext>
            </a:extLst>
          </p:cNvPr>
          <p:cNvSpPr/>
          <p:nvPr/>
        </p:nvSpPr>
        <p:spPr>
          <a:xfrm>
            <a:off x="454239" y="3972550"/>
            <a:ext cx="11283519" cy="1953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250F7-DA1E-4577-8871-A5012C1398B3}"/>
              </a:ext>
            </a:extLst>
          </p:cNvPr>
          <p:cNvSpPr/>
          <p:nvPr/>
        </p:nvSpPr>
        <p:spPr>
          <a:xfrm>
            <a:off x="454239" y="3903938"/>
            <a:ext cx="113737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application used by home inspectors that lets the inspector simultaneously send the results to the company’s database and email a pdf copy to the customer.  Provides a uniform checklist that can be easily kept up to date as house building codes change.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47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7FBC2-31CA-4446-843D-4482F0DD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01ECE-B034-4CF4-B737-5E620F06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6" y="0"/>
            <a:ext cx="10638407" cy="19089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F32A5B-03DB-4FC4-9279-9563678345B9}"/>
              </a:ext>
            </a:extLst>
          </p:cNvPr>
          <p:cNvSpPr/>
          <p:nvPr/>
        </p:nvSpPr>
        <p:spPr>
          <a:xfrm>
            <a:off x="443882" y="2414726"/>
            <a:ext cx="11283519" cy="427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2D670-C7AB-4A9E-B166-5AD507546C1D}"/>
              </a:ext>
            </a:extLst>
          </p:cNvPr>
          <p:cNvSpPr txBox="1"/>
          <p:nvPr/>
        </p:nvSpPr>
        <p:spPr>
          <a:xfrm>
            <a:off x="443883" y="2476791"/>
            <a:ext cx="1128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</a:t>
            </a:r>
            <a:r>
              <a:rPr lang="en-US" dirty="0"/>
              <a:t>: </a:t>
            </a:r>
          </a:p>
          <a:p>
            <a:r>
              <a:rPr lang="en-US" dirty="0"/>
              <a:t>The APP ensure the inspector is using a current inspection checklist.  The checklist can easily adapted for other uses, such as automobile inspections, property management and maintenance, employee training, and more.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42C0E-5DA4-43C8-B07A-1F90803A1A98}"/>
              </a:ext>
            </a:extLst>
          </p:cNvPr>
          <p:cNvSpPr txBox="1"/>
          <p:nvPr/>
        </p:nvSpPr>
        <p:spPr>
          <a:xfrm>
            <a:off x="443882" y="3694902"/>
            <a:ext cx="1130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Results</a:t>
            </a:r>
            <a:r>
              <a:rPr lang="en-US" dirty="0"/>
              <a:t>: Video demonstrating how the product works</a:t>
            </a:r>
          </a:p>
          <a:p>
            <a:r>
              <a:rPr lang="en-US" dirty="0"/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E44FC-BAE3-4EA3-A08F-6F48A03E953E}"/>
              </a:ext>
            </a:extLst>
          </p:cNvPr>
          <p:cNvSpPr txBox="1"/>
          <p:nvPr/>
        </p:nvSpPr>
        <p:spPr>
          <a:xfrm>
            <a:off x="443882" y="5051394"/>
            <a:ext cx="111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Effort</a:t>
            </a:r>
            <a:r>
              <a:rPr lang="en-US" dirty="0"/>
              <a:t>: </a:t>
            </a:r>
          </a:p>
          <a:p>
            <a:r>
              <a:rPr lang="en-US" dirty="0"/>
              <a:t>Designed the APP as a team. We delegated building components, but made sure we were constantly discussing as a team what we all need in the HTML, JavaScript, CSS, Firebase, and 2 APIs.  As a team we made sure all of the individual components worked together, making changes to the various codes as needed.</a:t>
            </a:r>
          </a:p>
        </p:txBody>
      </p:sp>
    </p:spTree>
    <p:extLst>
      <p:ext uri="{BB962C8B-B14F-4D97-AF65-F5344CB8AC3E}">
        <p14:creationId xmlns:p14="http://schemas.microsoft.com/office/powerpoint/2010/main" val="33204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7FBC2-31CA-4446-843D-4482F0DD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01ECE-B034-4CF4-B737-5E620F06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6" y="0"/>
            <a:ext cx="10638407" cy="19089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0B0AEC-8738-4CF9-91AC-5A9ADFA1C0A6}"/>
              </a:ext>
            </a:extLst>
          </p:cNvPr>
          <p:cNvSpPr/>
          <p:nvPr/>
        </p:nvSpPr>
        <p:spPr>
          <a:xfrm>
            <a:off x="245658" y="3203197"/>
            <a:ext cx="11700681" cy="337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0AAA7-D150-4487-A004-DF496F0F1C8B}"/>
              </a:ext>
            </a:extLst>
          </p:cNvPr>
          <p:cNvSpPr txBox="1"/>
          <p:nvPr/>
        </p:nvSpPr>
        <p:spPr>
          <a:xfrm>
            <a:off x="520702" y="3203197"/>
            <a:ext cx="5908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 PDF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the PDF email-able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Google Sheets and Zillow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Put the project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Troubleshoot the entire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BC11D-4E5F-4501-849E-C35B69335DEA}"/>
              </a:ext>
            </a:extLst>
          </p:cNvPr>
          <p:cNvSpPr txBox="1"/>
          <p:nvPr/>
        </p:nvSpPr>
        <p:spPr>
          <a:xfrm>
            <a:off x="245658" y="2325971"/>
            <a:ext cx="1054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Individual Responsibilities: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A33A6-5501-44E3-8139-A9A495C95EDE}"/>
              </a:ext>
            </a:extLst>
          </p:cNvPr>
          <p:cNvSpPr txBox="1"/>
          <p:nvPr/>
        </p:nvSpPr>
        <p:spPr>
          <a:xfrm>
            <a:off x="6674450" y="3203197"/>
            <a:ext cx="5242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Miriam: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Suggested  the idea of maintenance checklist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HTML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up with Paulette to develop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JavaScript to communicate with Firebase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1B3A6-09CF-4607-AFC1-5D49AA8B6A64}"/>
              </a:ext>
            </a:extLst>
          </p:cNvPr>
          <p:cNvSpPr txBox="1"/>
          <p:nvPr/>
        </p:nvSpPr>
        <p:spPr>
          <a:xfrm>
            <a:off x="520702" y="5035099"/>
            <a:ext cx="393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PDF24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Sheets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Zillow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5B302-5994-43BC-BBE4-3961CF19258F}"/>
              </a:ext>
            </a:extLst>
          </p:cNvPr>
          <p:cNvSpPr txBox="1"/>
          <p:nvPr/>
        </p:nvSpPr>
        <p:spPr>
          <a:xfrm>
            <a:off x="6689181" y="5104660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 versioning </a:t>
            </a:r>
          </a:p>
        </p:txBody>
      </p:sp>
    </p:spTree>
    <p:extLst>
      <p:ext uri="{BB962C8B-B14F-4D97-AF65-F5344CB8AC3E}">
        <p14:creationId xmlns:p14="http://schemas.microsoft.com/office/powerpoint/2010/main" val="26881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1B174C-DAC0-4533-80D5-0B9F06F981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01ECE-B034-4CF4-B737-5E620F06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6" y="0"/>
            <a:ext cx="10638407" cy="1908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1A2699-B059-448C-9934-4B0F815B6C51}"/>
              </a:ext>
            </a:extLst>
          </p:cNvPr>
          <p:cNvSpPr/>
          <p:nvPr/>
        </p:nvSpPr>
        <p:spPr>
          <a:xfrm>
            <a:off x="464599" y="3170394"/>
            <a:ext cx="11283519" cy="3551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C567C-F582-485F-8C19-B3A960F7AFBA}"/>
              </a:ext>
            </a:extLst>
          </p:cNvPr>
          <p:cNvSpPr txBox="1"/>
          <p:nvPr/>
        </p:nvSpPr>
        <p:spPr>
          <a:xfrm>
            <a:off x="581819" y="3324975"/>
            <a:ext cx="3875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Kyle: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Firebase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the Google Map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Researched real estate (Zillow and Onboard)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 troubleshoot the Google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998D8-1E2D-4894-9FB0-3E0C05BBF277}"/>
              </a:ext>
            </a:extLst>
          </p:cNvPr>
          <p:cNvSpPr txBox="1"/>
          <p:nvPr/>
        </p:nvSpPr>
        <p:spPr>
          <a:xfrm>
            <a:off x="5965794" y="3357715"/>
            <a:ext cx="5557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Paulette: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Setup GitHub Folder for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and created questions for the checklist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Added the questions to the HTML using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and finalize the HTML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the PowerPoint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5BB2C-62E4-4D13-82D7-1F27146A9FD2}"/>
              </a:ext>
            </a:extLst>
          </p:cNvPr>
          <p:cNvSpPr txBox="1"/>
          <p:nvPr/>
        </p:nvSpPr>
        <p:spPr>
          <a:xfrm>
            <a:off x="464599" y="2325970"/>
            <a:ext cx="1054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Individual Responsibilities: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8B7F5-821D-4393-8FFC-55F328FF25D1}"/>
              </a:ext>
            </a:extLst>
          </p:cNvPr>
          <p:cNvSpPr txBox="1"/>
          <p:nvPr/>
        </p:nvSpPr>
        <p:spPr>
          <a:xfrm>
            <a:off x="581819" y="5215839"/>
            <a:ext cx="387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Estate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Map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9060D-91F2-44AC-A9F1-D618A5EF37C8}"/>
              </a:ext>
            </a:extLst>
          </p:cNvPr>
          <p:cNvSpPr txBox="1"/>
          <p:nvPr/>
        </p:nvSpPr>
        <p:spPr>
          <a:xfrm>
            <a:off x="5965794" y="5125776"/>
            <a:ext cx="387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7429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7FBC2-31CA-4446-843D-4482F0DD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834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01ECE-B034-4CF4-B737-5E620F06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6" y="0"/>
            <a:ext cx="10638407" cy="1908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A95BE-F700-4EAE-9582-1536CD59588A}"/>
              </a:ext>
            </a:extLst>
          </p:cNvPr>
          <p:cNvSpPr/>
          <p:nvPr/>
        </p:nvSpPr>
        <p:spPr>
          <a:xfrm>
            <a:off x="177553" y="3628835"/>
            <a:ext cx="11560205" cy="2974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9AE76-001C-487D-8AFC-A889A17BAA91}"/>
              </a:ext>
            </a:extLst>
          </p:cNvPr>
          <p:cNvSpPr txBox="1"/>
          <p:nvPr/>
        </p:nvSpPr>
        <p:spPr>
          <a:xfrm>
            <a:off x="454239" y="2521280"/>
            <a:ext cx="1054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Improvements: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870BF-3DC1-4682-893B-4A46D78CD740}"/>
              </a:ext>
            </a:extLst>
          </p:cNvPr>
          <p:cNvSpPr txBox="1"/>
          <p:nvPr/>
        </p:nvSpPr>
        <p:spPr>
          <a:xfrm>
            <a:off x="294442" y="3645357"/>
            <a:ext cx="11283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the checklist readable from a google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a real estate API to automatically add information about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a camera app to take pictures of problem areas during the home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 mapping functionality so employer can track inspectors</a:t>
            </a:r>
          </a:p>
        </p:txBody>
      </p:sp>
    </p:spTree>
    <p:extLst>
      <p:ext uri="{BB962C8B-B14F-4D97-AF65-F5344CB8AC3E}">
        <p14:creationId xmlns:p14="http://schemas.microsoft.com/office/powerpoint/2010/main" val="349427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243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betason53@outlook.com</dc:creator>
  <cp:lastModifiedBy>betason53@outlook.com</cp:lastModifiedBy>
  <cp:revision>12</cp:revision>
  <dcterms:created xsi:type="dcterms:W3CDTF">2018-03-25T21:27:45Z</dcterms:created>
  <dcterms:modified xsi:type="dcterms:W3CDTF">2018-03-25T22:52:07Z</dcterms:modified>
</cp:coreProperties>
</file>