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Styring og regulering av to-tank-system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Sondre </a:t>
            </a:r>
            <a:r>
              <a:rPr lang="nb-NO" dirty="0" err="1" smtClean="0"/>
              <a:t>bergum</a:t>
            </a:r>
            <a:r>
              <a:rPr lang="nb-NO" dirty="0" smtClean="0"/>
              <a:t>, </a:t>
            </a:r>
            <a:r>
              <a:rPr lang="nb-NO" dirty="0" err="1" smtClean="0"/>
              <a:t>Janik</a:t>
            </a:r>
            <a:r>
              <a:rPr lang="nb-NO" dirty="0" smtClean="0"/>
              <a:t> </a:t>
            </a:r>
            <a:r>
              <a:rPr lang="nb-NO" dirty="0" err="1" smtClean="0"/>
              <a:t>zimmerman</a:t>
            </a:r>
            <a:r>
              <a:rPr lang="nb-NO" dirty="0" smtClean="0"/>
              <a:t>, </a:t>
            </a:r>
            <a:r>
              <a:rPr lang="nb-NO" dirty="0" err="1" smtClean="0"/>
              <a:t>jørn</a:t>
            </a:r>
            <a:r>
              <a:rPr lang="nb-NO" dirty="0" smtClean="0"/>
              <a:t> b. </a:t>
            </a:r>
            <a:r>
              <a:rPr lang="nb-NO" dirty="0" err="1" smtClean="0"/>
              <a:t>hofstad</a:t>
            </a:r>
            <a:r>
              <a:rPr lang="nb-NO" dirty="0" smtClean="0"/>
              <a:t>, og martin </a:t>
            </a:r>
            <a:r>
              <a:rPr lang="nb-NO" dirty="0" err="1" smtClean="0"/>
              <a:t>madsen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Tank-systemenes vidunderlige verden: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52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Vårt to-tank-system:</a:t>
            </a:r>
            <a:endParaRPr lang="nb-NO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82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Teoretisk bakgrunn: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Masse i en tank</a:t>
            </a:r>
            <a:r>
              <a:rPr lang="nb-NO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Endring i masse: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 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19" y="1845734"/>
            <a:ext cx="1276350" cy="40005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28" y="2568667"/>
            <a:ext cx="2381250" cy="75247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78" y="3462126"/>
            <a:ext cx="3086100" cy="79057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95" y="3429516"/>
            <a:ext cx="3505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Vårt ligningssystem: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12" y="2138082"/>
            <a:ext cx="5840048" cy="1675840"/>
          </a:xfr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55" y="3813922"/>
            <a:ext cx="5789705" cy="16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44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</vt:lpstr>
      <vt:lpstr>Styring og regulering av to-tank-system</vt:lpstr>
      <vt:lpstr>Tank-systemenes vidunderlige verden:</vt:lpstr>
      <vt:lpstr>Vårt to-tank-system:</vt:lpstr>
      <vt:lpstr>Teoretisk bakgrunn:</vt:lpstr>
      <vt:lpstr>Vårt ligningssystem: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Styring og regulering av to-tank-system</dc:title>
  <dc:creator>Martin Madsen</dc:creator>
  <cp:lastModifiedBy>Martin</cp:lastModifiedBy>
  <cp:revision>9</cp:revision>
  <dcterms:created xsi:type="dcterms:W3CDTF">2015-10-28T16:58:10Z</dcterms:created>
  <dcterms:modified xsi:type="dcterms:W3CDTF">2015-10-29T10:47:55Z</dcterms:modified>
</cp:coreProperties>
</file>