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77724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4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C66FE2-F30B-4599-A946-BDBB35B63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075A9-3AD9-435C-9042-08086F68E2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4DDD6-2ABF-4057-82E4-D9CB3DFF008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BC2F0-48EC-4122-AEF0-082B19F6A3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01674-603B-49A1-8B09-909CFA4796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3193A-C8D1-4016-841E-FCBF9B7DC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8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+mn-l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+mn-l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+mn-l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+mn-l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lang="en-US" noProof="0"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noProof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+mn-lt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"/>
            <a:ext cx="7772400" cy="99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75" y="363775"/>
            <a:ext cx="7201754" cy="92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195375" y="2543175"/>
            <a:ext cx="695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+mn-lt"/>
              </a:rPr>
              <a:t>Online job interviews have become the norm, with more than 70% of companies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+mn-lt"/>
              </a:rPr>
              <a:t>conducting them regularly. Here’s how to ace your next one.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2105025" y="3409950"/>
            <a:ext cx="3724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+mj-lt"/>
              </a:rPr>
              <a:t>1. Perfect your profile pic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95375" y="411922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+mn-lt"/>
              </a:rPr>
              <a:t>Make sure your online profile photo is appropriate.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986925" y="4791075"/>
            <a:ext cx="8421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+mj-lt"/>
              </a:rPr>
              <a:t>Do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538900" y="4791075"/>
            <a:ext cx="1090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+mj-lt"/>
              </a:rPr>
              <a:t>Don’t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019175" y="5293875"/>
            <a:ext cx="2324100" cy="10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Use a hi-res, well-lit photo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Dress professionally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Use a solid-colored, light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background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4636350" y="5293875"/>
            <a:ext cx="2743200" cy="10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Leave your profile photo blank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Use an icon instead of a photo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Use a selfie or group shot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2409825" y="6953888"/>
            <a:ext cx="3076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+mj-lt"/>
              </a:rPr>
              <a:t>2. Upgrade your tech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95375" y="7665675"/>
            <a:ext cx="42432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+mn-lt"/>
              </a:rPr>
              <a:t>A poor connection can ruin your prospects.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304925" y="8077125"/>
            <a:ext cx="2524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Make sure you have enough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bandwidth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1297275" y="9065250"/>
            <a:ext cx="24576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Use a wired connection or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locate as close to your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router as possible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4977625" y="8140575"/>
            <a:ext cx="2457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Download the latest software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updates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4958575" y="9116700"/>
            <a:ext cx="2457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Use a hi-res camera and 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reliable headset or speaker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D560C-D2F2-41AD-89EC-CA2FFF5C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75" y="526244"/>
            <a:ext cx="4166587" cy="1581007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How to ace an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online interview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"/>
            <a:ext cx="7772400" cy="1007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75" y="1633175"/>
            <a:ext cx="5043700" cy="75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192025" y="926325"/>
            <a:ext cx="5775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n-lt"/>
              </a:rPr>
              <a:t>Thorough prep is essential to a successful online job interview.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279900" y="1536850"/>
            <a:ext cx="34794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+mn-lt"/>
              </a:rPr>
              <a:t>Find a clean and quiet venue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+mn-lt"/>
              </a:rPr>
              <a:t>Use a simple, light-colored background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+mn-lt"/>
              </a:rPr>
              <a:t>Position the light source in front of you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2279900" y="2743725"/>
            <a:ext cx="47907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+mn-lt"/>
              </a:rPr>
              <a:t>Make a test call to check your equipment one day before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+mn-lt"/>
              </a:rPr>
              <a:t>Adjust your webcam to frame your face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+mn-lt"/>
              </a:rPr>
              <a:t>Check your privacy settings to make sure you can receive the 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+mn-lt"/>
              </a:rPr>
              <a:t>interviewer’s call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+mn-lt"/>
              </a:rPr>
              <a:t>Close any programs not needed for the interview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300">
              <a:latin typeface="+mn-lt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2279900" y="4301963"/>
            <a:ext cx="50436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+mn-lt"/>
              </a:rPr>
              <a:t>Print a copy of your resume, and have a file ready to IM or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+mn-lt"/>
              </a:rPr>
              <a:t>screen share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+mn-lt"/>
              </a:rPr>
              <a:t>Place a sticky note with your talking points beside your webcam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+mn-lt"/>
              </a:rPr>
              <a:t>Practice answering interview questions on camera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873850" y="5930725"/>
            <a:ext cx="42915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  <a:latin typeface="+mj-lt"/>
              </a:rPr>
              <a:t>4. Hone your nonverbal skills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92025" y="6713050"/>
            <a:ext cx="7204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+mn-lt"/>
              </a:rPr>
              <a:t>Your body language and tone of voice help convey meaning in addition to the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+mn-lt"/>
              </a:rPr>
              <a:t>words you say.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latin typeface="+mn-lt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014075" y="7542300"/>
            <a:ext cx="7824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+mj-lt"/>
              </a:rPr>
              <a:t>Do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568025" y="7553575"/>
            <a:ext cx="9687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+mj-lt"/>
              </a:rPr>
              <a:t>Don’t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60225" y="8073950"/>
            <a:ext cx="31257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Dress the part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Speak clearly and with a positive tone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Look at the camera, not the screen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Nod your head to show understanding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4387850" y="8062050"/>
            <a:ext cx="2734500" cy="1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Frown or furrow your brow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Talk too loudly or softly into the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microphone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Slouch or lean backward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Position yourself too far or too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close to the camera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B146C-AC3E-43F9-BEBC-67FFCD49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275" y="174069"/>
            <a:ext cx="3627023" cy="1119900"/>
          </a:xfrm>
        </p:spPr>
        <p:txBody>
          <a:bodyPr/>
          <a:lstStyle/>
          <a:p>
            <a:r>
              <a:rPr lang="en-US" sz="2200" b="1">
                <a:solidFill>
                  <a:schemeClr val="bg1"/>
                </a:solidFill>
              </a:rPr>
              <a:t>3. Prepare for the call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724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25" y="1486375"/>
            <a:ext cx="4329125" cy="26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200025" y="923925"/>
            <a:ext cx="6258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n-lt"/>
              </a:rPr>
              <a:t>The end of the interview is a chance to leave a lasting impression.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312050" y="1530775"/>
            <a:ext cx="21528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State your interest in the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position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323975" y="2400075"/>
            <a:ext cx="31623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Ask if there is anything else you</a:t>
            </a: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can provide, like references or</a:t>
            </a:r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work samples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312038" y="3504275"/>
            <a:ext cx="27147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Ask about next steps in the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process and when to follow up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4972050" y="1530775"/>
            <a:ext cx="26004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Thank the interviewer for his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or her time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972050" y="2523825"/>
            <a:ext cx="28860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Send a personalized thank you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+mn-lt"/>
              </a:rPr>
              <a:t>email or letter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790525" y="4284775"/>
            <a:ext cx="6334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17BBFB"/>
                </a:solidFill>
                <a:latin typeface="+mn-lt"/>
              </a:rPr>
              <a:t>Sources: Futurestep Executive Survey 2015; Sandbox Advisors, </a:t>
            </a:r>
            <a:r>
              <a:rPr lang="en-US" sz="900" i="1">
                <a:solidFill>
                  <a:srgbClr val="17BBFB"/>
                </a:solidFill>
                <a:latin typeface="+mn-lt"/>
              </a:rPr>
              <a:t>Crack Your Video Interview</a:t>
            </a:r>
            <a:r>
              <a:rPr lang="en-US" sz="900">
                <a:solidFill>
                  <a:srgbClr val="17BBFB"/>
                </a:solidFill>
                <a:latin typeface="+mn-lt"/>
              </a:rPr>
              <a:t>, 2016;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17BBFB"/>
                </a:solidFill>
                <a:latin typeface="+mn-lt"/>
              </a:rPr>
              <a:t>Maxie McCoy, </a:t>
            </a:r>
            <a:r>
              <a:rPr lang="en-US" sz="900" i="1">
                <a:solidFill>
                  <a:srgbClr val="17BBFB"/>
                </a:solidFill>
                <a:latin typeface="+mn-lt"/>
              </a:rPr>
              <a:t>How to have an unforgettable Skype interview</a:t>
            </a:r>
            <a:r>
              <a:rPr lang="en-US" sz="900">
                <a:solidFill>
                  <a:srgbClr val="17BBFB"/>
                </a:solidFill>
                <a:latin typeface="+mn-lt"/>
              </a:rPr>
              <a:t>, 2016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>
              <a:solidFill>
                <a:srgbClr val="17BBFB"/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42736-6829-4358-82F0-6FFDBE82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355" y="148078"/>
            <a:ext cx="4507155" cy="1119900"/>
          </a:xfrm>
        </p:spPr>
        <p:txBody>
          <a:bodyPr/>
          <a:lstStyle/>
          <a:p>
            <a:r>
              <a:rPr lang="en-US" sz="2200" b="1">
                <a:solidFill>
                  <a:schemeClr val="bg1"/>
                </a:solidFill>
              </a:rPr>
              <a:t>5. End on a positive note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071_How to ace an online interview_CLR_v3" id="{06646E86-8B89-4A47-9535-1E917BB86B2B}" vid="{F0A3BD76-6EC0-4D0E-9DF9-77CDF7F2463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93C7A7-7120-4FA1-9993-8D102A7754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BD9892-0C8F-480F-AB36-B11C035400C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F58DC82-38AE-4981-9C3F-823651444E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How to ace an online interview</Template>
  <TotalTime>0</TotalTime>
  <Words>416</Words>
  <Application>Microsoft Office PowerPoint</Application>
  <PresentationFormat>Custom</PresentationFormat>
  <Paragraphs>69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How to ace an online interview</vt:lpstr>
      <vt:lpstr>3. Prepare for the call</vt:lpstr>
      <vt:lpstr>5. End on a positive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ace an online interview</dc:title>
  <dc:creator>marilyn fizel</dc:creator>
  <cp:lastModifiedBy>marilyn fizel</cp:lastModifiedBy>
  <cp:revision>1</cp:revision>
  <dcterms:created xsi:type="dcterms:W3CDTF">2021-05-30T05:30:33Z</dcterms:created>
  <dcterms:modified xsi:type="dcterms:W3CDTF">2021-05-30T05:30:52Z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