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MIRA KARLSOON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5/30/2021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092DABB-F8DD-43AC-9366-32F01C3E4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80873" y="5586820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E7C09CBB-8F4B-4E7C-A94F-0D2639635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76800" y="5589578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162A0A5-A648-4660-B0BB-A363DFAB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0433" y="5136768"/>
            <a:ext cx="127615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5BA792DE-CAFF-4E1B-B9EE-F8A8F16F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62538" y="5136768"/>
            <a:ext cx="205836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84063" y="2073649"/>
            <a:ext cx="0" cy="115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E3901148-098C-4991-9FF6-D700013E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7026" y="8081673"/>
            <a:ext cx="716400" cy="716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0A55CCA-CB9E-4D01-B9CD-018CCDEA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8973" y="7724529"/>
            <a:ext cx="1152000" cy="1152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649258D8-16E5-42DF-8F24-F85332A8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50554" y="6926265"/>
            <a:ext cx="1396800" cy="1396800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822BED2B-385D-45D9-BFD9-52A10BBC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8546" y="6903536"/>
            <a:ext cx="756000" cy="75600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22FDB23-5756-47B5-BEC0-A117F81D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6499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D6413B2-70A1-40A5-A408-8D591B05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138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817" y="1965183"/>
            <a:ext cx="118800" cy="1372800"/>
          </a:xfrm>
          <a:prstGeom prst="rect">
            <a:avLst/>
          </a:prstGeom>
        </p:spPr>
      </p:pic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A780019-4351-4699-A720-6AC124C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783" y="266420"/>
            <a:ext cx="1416117" cy="1036800"/>
            <a:chOff x="5135883" y="198000"/>
            <a:chExt cx="1416117" cy="1036800"/>
          </a:xfrm>
        </p:grpSpPr>
        <p:pic>
          <p:nvPicPr>
            <p:cNvPr id="483" name="Graphic 482" descr="North America image">
              <a:extLst>
                <a:ext uri="{FF2B5EF4-FFF2-40B4-BE49-F238E27FC236}">
                  <a16:creationId xmlns:a16="http://schemas.microsoft.com/office/drawing/2014/main" id="{05AB7972-550B-4FA4-B477-32C1DAC25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5883" y="198000"/>
              <a:ext cx="1416117" cy="1036800"/>
            </a:xfrm>
            <a:prstGeom prst="rect">
              <a:avLst/>
            </a:prstGeom>
          </p:spPr>
        </p:pic>
        <p:pic>
          <p:nvPicPr>
            <p:cNvPr id="484" name="Graphic 483" descr="GPS icon">
              <a:extLst>
                <a:ext uri="{FF2B5EF4-FFF2-40B4-BE49-F238E27FC236}">
                  <a16:creationId xmlns:a16="http://schemas.microsoft.com/office/drawing/2014/main" id="{98DDEDB1-CE10-4E7F-8BA5-3A830075F7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81958" y="548341"/>
              <a:ext cx="191455" cy="280800"/>
            </a:xfrm>
            <a:prstGeom prst="rect">
              <a:avLst/>
            </a:prstGeom>
          </p:spPr>
        </p:pic>
      </p:grpSp>
      <p:pic>
        <p:nvPicPr>
          <p:cNvPr id="485" name="Graphic 484">
            <a:extLst>
              <a:ext uri="{FF2B5EF4-FFF2-40B4-BE49-F238E27FC236}">
                <a16:creationId xmlns:a16="http://schemas.microsoft.com/office/drawing/2014/main" id="{01B451BF-1055-4DBD-B482-04F859E3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073" y="804550"/>
            <a:ext cx="320400" cy="320400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2235" y="1686657"/>
            <a:ext cx="183600" cy="183600"/>
          </a:xfrm>
          <a:prstGeom prst="rect">
            <a:avLst/>
          </a:prstGeom>
        </p:spPr>
      </p:pic>
      <p:pic>
        <p:nvPicPr>
          <p:cNvPr id="487" name="Graphic 486">
            <a:extLst>
              <a:ext uri="{FF2B5EF4-FFF2-40B4-BE49-F238E27FC236}">
                <a16:creationId xmlns:a16="http://schemas.microsoft.com/office/drawing/2014/main" id="{177CDD3D-4E60-47C3-A6CE-9D5E1C0B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435" y="3965189"/>
            <a:ext cx="187200" cy="1872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25294" y="1695387"/>
            <a:ext cx="255600" cy="166140"/>
          </a:xfrm>
          <a:prstGeom prst="rect">
            <a:avLst/>
          </a:prstGeom>
        </p:spPr>
      </p:pic>
      <p:sp>
        <p:nvSpPr>
          <p:cNvPr id="489" name="Rectangle 488">
            <a:extLst>
              <a:ext uri="{FF2B5EF4-FFF2-40B4-BE49-F238E27FC236}">
                <a16:creationId xmlns:a16="http://schemas.microsoft.com/office/drawing/2014/main" id="{EE520458-D50C-424E-9F43-6280ECAC4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0434" y="4951088"/>
            <a:ext cx="4520465" cy="1908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3F6117A-70E2-47B6-AC17-46244DDD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22817" y="3969942"/>
            <a:ext cx="118800" cy="1012751"/>
            <a:chOff x="4722817" y="3969942"/>
            <a:chExt cx="118800" cy="1012751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7A41420-A625-489C-8137-02028547EE1F}"/>
                </a:ext>
              </a:extLst>
            </p:cNvPr>
            <p:cNvCxnSpPr/>
            <p:nvPr userDrawn="1"/>
          </p:nvCxnSpPr>
          <p:spPr>
            <a:xfrm>
              <a:off x="4782217" y="4082693"/>
              <a:ext cx="0" cy="9000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85C2B050-C6EA-4357-9F63-18670C13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22817" y="3969942"/>
              <a:ext cx="118800" cy="118800"/>
            </a:xfrm>
            <a:prstGeom prst="rect">
              <a:avLst/>
            </a:prstGeom>
          </p:spPr>
        </p:pic>
      </p:grpSp>
      <p:pic>
        <p:nvPicPr>
          <p:cNvPr id="493" name="Graphic 492">
            <a:extLst>
              <a:ext uri="{FF2B5EF4-FFF2-40B4-BE49-F238E27FC236}">
                <a16:creationId xmlns:a16="http://schemas.microsoft.com/office/drawing/2014/main" id="{698D096B-C698-4AF8-9D82-C23C71FC1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1473" y="5823690"/>
            <a:ext cx="118800" cy="118800"/>
          </a:xfrm>
          <a:prstGeom prst="rect">
            <a:avLst/>
          </a:prstGeom>
        </p:spPr>
      </p:pic>
      <p:pic>
        <p:nvPicPr>
          <p:cNvPr id="494" name="Graphic 493">
            <a:extLst>
              <a:ext uri="{FF2B5EF4-FFF2-40B4-BE49-F238E27FC236}">
                <a16:creationId xmlns:a16="http://schemas.microsoft.com/office/drawing/2014/main" id="{1249BB72-5758-4788-867B-B106F9D0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7400" y="5826448"/>
            <a:ext cx="118800" cy="11880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id="{07CDA4EB-6DC7-4FEB-A43C-93D13DF5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1636" y="8707159"/>
            <a:ext cx="273600" cy="223855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DF13D034-D318-4449-8666-DAEDE59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3998" y="8688350"/>
            <a:ext cx="234000" cy="2600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4946" y="8714525"/>
            <a:ext cx="295200" cy="218191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D5374474-D9D4-4AFD-8897-E10C47A1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7623" y="8707159"/>
            <a:ext cx="262800" cy="22525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/>
              <a:t>Your Name</a:t>
            </a:r>
            <a:endParaRPr lang="en-US" dirty="0"/>
          </a:p>
        </p:txBody>
      </p:sp>
      <p:pic>
        <p:nvPicPr>
          <p:cNvPr id="353" name="Picture Placeholder 352" descr="A woman photo">
            <a:extLst>
              <a:ext uri="{FF2B5EF4-FFF2-40B4-BE49-F238E27FC236}">
                <a16:creationId xmlns:a16="http://schemas.microsoft.com/office/drawing/2014/main" id="{2E45D6BE-BAFE-4F16-8394-7DFB3BC9AE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Designer,</a:t>
            </a:r>
            <a:br>
              <a:rPr lang="en-US" dirty="0"/>
            </a:br>
            <a:r>
              <a:rPr lang="en-US" dirty="0"/>
              <a:t>Developer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Kansas City,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</a:t>
            </a:r>
          </a:p>
          <a:p>
            <a:r>
              <a:rPr lang="en-US" dirty="0"/>
              <a:t>adipiscing elit, sed do eiusmod tempor incididunt ut labore et dolore magna aliqua. Ut enim ad minim veniam, quis nostrud exercitation.</a:t>
            </a:r>
          </a:p>
        </p:txBody>
      </p:sp>
      <p:sp>
        <p:nvSpPr>
          <p:cNvPr id="274" name="Text Placeholder 273">
            <a:extLst>
              <a:ext uri="{FF2B5EF4-FFF2-40B4-BE49-F238E27FC236}">
                <a16:creationId xmlns:a16="http://schemas.microsoft.com/office/drawing/2014/main" id="{31041891-ECAE-4D9D-A68A-E84C662F7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275" name="Text Placeholder 274">
            <a:extLst>
              <a:ext uri="{FF2B5EF4-FFF2-40B4-BE49-F238E27FC236}">
                <a16:creationId xmlns:a16="http://schemas.microsoft.com/office/drawing/2014/main" id="{D3A8EEEF-8924-45FD-84B0-21E2E20E8F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276" name="Text Placeholder 275">
            <a:extLst>
              <a:ext uri="{FF2B5EF4-FFF2-40B4-BE49-F238E27FC236}">
                <a16:creationId xmlns:a16="http://schemas.microsoft.com/office/drawing/2014/main" id="{726ADDE2-B98E-426F-A361-BF6222F169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100%</a:t>
            </a:r>
          </a:p>
        </p:txBody>
      </p:sp>
      <p:sp>
        <p:nvSpPr>
          <p:cNvPr id="277" name="Text Placeholder 276">
            <a:extLst>
              <a:ext uri="{FF2B5EF4-FFF2-40B4-BE49-F238E27FC236}">
                <a16:creationId xmlns:a16="http://schemas.microsoft.com/office/drawing/2014/main" id="{ED17537D-A3B5-437C-8CBD-9F7B06D04D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CAREER TIMELINE</a:t>
            </a: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79" name="Text Placeholder 278">
            <a:extLst>
              <a:ext uri="{FF2B5EF4-FFF2-40B4-BE49-F238E27FC236}">
                <a16:creationId xmlns:a16="http://schemas.microsoft.com/office/drawing/2014/main" id="{2355B6B0-CD37-441A-850A-37D0CE25F6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0" name="Text Placeholder 279">
            <a:extLst>
              <a:ext uri="{FF2B5EF4-FFF2-40B4-BE49-F238E27FC236}">
                <a16:creationId xmlns:a16="http://schemas.microsoft.com/office/drawing/2014/main" id="{1C9C5622-3934-4754-89F2-A55ADAD135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1" name="Text Placeholder 280">
            <a:extLst>
              <a:ext uri="{FF2B5EF4-FFF2-40B4-BE49-F238E27FC236}">
                <a16:creationId xmlns:a16="http://schemas.microsoft.com/office/drawing/2014/main" id="{B63A688A-5C03-469C-9065-2D8F05A495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Satisfactions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2007</a:t>
            </a:r>
          </a:p>
        </p:txBody>
      </p:sp>
      <p:sp>
        <p:nvSpPr>
          <p:cNvPr id="283" name="Text Placeholder 282">
            <a:extLst>
              <a:ext uri="{FF2B5EF4-FFF2-40B4-BE49-F238E27FC236}">
                <a16:creationId xmlns:a16="http://schemas.microsoft.com/office/drawing/2014/main" id="{EA47B592-7C52-4205-81F2-07AD1A2A9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84" name="Text Placeholder 283">
            <a:extLst>
              <a:ext uri="{FF2B5EF4-FFF2-40B4-BE49-F238E27FC236}">
                <a16:creationId xmlns:a16="http://schemas.microsoft.com/office/drawing/2014/main" id="{2CC54090-44D7-4854-BE1E-CF69F3B513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9245C6DE-C93A-4674-A4E1-3E67F61B17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287" name="Text Placeholder 286">
            <a:extLst>
              <a:ext uri="{FF2B5EF4-FFF2-40B4-BE49-F238E27FC236}">
                <a16:creationId xmlns:a16="http://schemas.microsoft.com/office/drawing/2014/main" id="{6791F8B0-4194-4D99-B2AA-0D8764F64B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288" name="Text Placeholder 287">
            <a:extLst>
              <a:ext uri="{FF2B5EF4-FFF2-40B4-BE49-F238E27FC236}">
                <a16:creationId xmlns:a16="http://schemas.microsoft.com/office/drawing/2014/main" id="{CD40D940-16A1-4A75-A635-155A4B5AB2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289" name="Text Placeholder 288">
            <a:extLst>
              <a:ext uri="{FF2B5EF4-FFF2-40B4-BE49-F238E27FC236}">
                <a16:creationId xmlns:a16="http://schemas.microsoft.com/office/drawing/2014/main" id="{75FA0CF1-EE3B-4A9A-B5C5-76BCFBFE48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pc="-20" dirty="0"/>
              <a:t>Lorem ipsum dolor sit amet</a:t>
            </a:r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id="{6EB23CD6-5304-4EF0-9465-3D1EB6DC12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Consectetur adipiscing elit</a:t>
            </a:r>
          </a:p>
        </p:txBody>
      </p:sp>
      <p:sp>
        <p:nvSpPr>
          <p:cNvPr id="292" name="Text Placeholder 291">
            <a:extLst>
              <a:ext uri="{FF2B5EF4-FFF2-40B4-BE49-F238E27FC236}">
                <a16:creationId xmlns:a16="http://schemas.microsoft.com/office/drawing/2014/main" id="{2E2824AC-5F1E-4CBA-B51A-88708086CD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Sed do eiusmod tempor</a:t>
            </a:r>
          </a:p>
        </p:txBody>
      </p:sp>
      <p:sp>
        <p:nvSpPr>
          <p:cNvPr id="293" name="Text Placeholder 292">
            <a:extLst>
              <a:ext uri="{FF2B5EF4-FFF2-40B4-BE49-F238E27FC236}">
                <a16:creationId xmlns:a16="http://schemas.microsoft.com/office/drawing/2014/main" id="{544E8DE0-189D-42C1-A5DE-28F280C471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889" y="3335032"/>
            <a:ext cx="1764000" cy="132440"/>
          </a:xfrm>
        </p:spPr>
        <p:txBody>
          <a:bodyPr/>
          <a:lstStyle/>
          <a:p>
            <a:r>
              <a:rPr lang="fr-FR" dirty="0"/>
              <a:t>Labore et dolore magna aliqua</a:t>
            </a:r>
            <a:endParaRPr lang="en-US" dirty="0"/>
          </a:p>
        </p:txBody>
      </p:sp>
      <p:sp>
        <p:nvSpPr>
          <p:cNvPr id="294" name="Text Placeholder 293">
            <a:extLst>
              <a:ext uri="{FF2B5EF4-FFF2-40B4-BE49-F238E27FC236}">
                <a16:creationId xmlns:a16="http://schemas.microsoft.com/office/drawing/2014/main" id="{5EFE88A3-A2A5-4E07-B36C-2C20CD6790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95" name="Text Placeholder 294">
            <a:extLst>
              <a:ext uri="{FF2B5EF4-FFF2-40B4-BE49-F238E27FC236}">
                <a16:creationId xmlns:a16="http://schemas.microsoft.com/office/drawing/2014/main" id="{520302F2-1579-460A-8B86-27567B089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</p:txBody>
      </p:sp>
      <p:sp>
        <p:nvSpPr>
          <p:cNvPr id="296" name="Text Placeholder 295">
            <a:extLst>
              <a:ext uri="{FF2B5EF4-FFF2-40B4-BE49-F238E27FC236}">
                <a16:creationId xmlns:a16="http://schemas.microsoft.com/office/drawing/2014/main" id="{F664C713-F589-4B7A-AC1A-6D597E44B7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2012</a:t>
            </a:r>
          </a:p>
        </p:txBody>
      </p:sp>
      <p:sp>
        <p:nvSpPr>
          <p:cNvPr id="297" name="Text Placeholder 296">
            <a:extLst>
              <a:ext uri="{FF2B5EF4-FFF2-40B4-BE49-F238E27FC236}">
                <a16:creationId xmlns:a16="http://schemas.microsoft.com/office/drawing/2014/main" id="{14BCC41B-70D1-4570-96BA-754EA7EB2C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sp>
        <p:nvSpPr>
          <p:cNvPr id="298" name="Text Placeholder 297">
            <a:extLst>
              <a:ext uri="{FF2B5EF4-FFF2-40B4-BE49-F238E27FC236}">
                <a16:creationId xmlns:a16="http://schemas.microsoft.com/office/drawing/2014/main" id="{F18C77C8-D80E-4C4D-9C8A-AC1CE40AF6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99" name="Text Placeholder 298">
            <a:extLst>
              <a:ext uri="{FF2B5EF4-FFF2-40B4-BE49-F238E27FC236}">
                <a16:creationId xmlns:a16="http://schemas.microsoft.com/office/drawing/2014/main" id="{FCC16DE4-084C-42CC-AABB-36D2DDF392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300" name="Text Placeholder 299">
            <a:extLst>
              <a:ext uri="{FF2B5EF4-FFF2-40B4-BE49-F238E27FC236}">
                <a16:creationId xmlns:a16="http://schemas.microsoft.com/office/drawing/2014/main" id="{7113EE21-E62E-4A37-BF8D-89DB2ADF25E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0BADFAA7-1DF4-4C05-B287-481C739E56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2017</a:t>
            </a:r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id="{2F047CDD-1EFE-44AD-AA28-CBFAA8C18A5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D478E4AD-5C37-40DC-8C97-1D091E475F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04" name="Text Placeholder 303">
            <a:extLst>
              <a:ext uri="{FF2B5EF4-FFF2-40B4-BE49-F238E27FC236}">
                <a16:creationId xmlns:a16="http://schemas.microsoft.com/office/drawing/2014/main" id="{5D0E4F81-2C6D-40AF-8794-E6B46A64E74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305" name="Text Placeholder 304">
            <a:extLst>
              <a:ext uri="{FF2B5EF4-FFF2-40B4-BE49-F238E27FC236}">
                <a16:creationId xmlns:a16="http://schemas.microsoft.com/office/drawing/2014/main" id="{0F8463E8-08B1-4462-AB1D-F5C5A4FBD35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VANARSDEL, LTD.</a:t>
            </a:r>
          </a:p>
        </p:txBody>
      </p:sp>
      <p:sp>
        <p:nvSpPr>
          <p:cNvPr id="306" name="Text Placeholder 305">
            <a:extLst>
              <a:ext uri="{FF2B5EF4-FFF2-40B4-BE49-F238E27FC236}">
                <a16:creationId xmlns:a16="http://schemas.microsoft.com/office/drawing/2014/main" id="{551B4C0E-1E6F-4829-9E9F-60D2E75073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307" name="Text Placeholder 306">
            <a:extLst>
              <a:ext uri="{FF2B5EF4-FFF2-40B4-BE49-F238E27FC236}">
                <a16:creationId xmlns:a16="http://schemas.microsoft.com/office/drawing/2014/main" id="{9C642240-1532-4461-A39A-DF000589421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RELECLOUD</a:t>
            </a:r>
          </a:p>
        </p:txBody>
      </p:sp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E57CC176-D426-4F0D-90F7-1F613E2FEC7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2C7331EF-FCB0-407D-9AED-E363250AB17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WOODGROVE BANK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16FC99BB-7F63-43D0-B247-628D41F5C0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1F593137-3E09-42CE-89A2-DA077A30DF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CONTOSO, LTD.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B590CD2B-D839-4B63-8BC8-7269FF9B2D0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fr-FR" dirty="0"/>
              <a:t>abore et dolore magna aliqua</a:t>
            </a:r>
            <a:endParaRPr lang="en-US" dirty="0"/>
          </a:p>
        </p:txBody>
      </p:sp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E0890AD0-96E2-48B9-BCAF-31C7ECE194B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WEBSITE OF THE YEAR AWARD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2DE4404D-749B-49DD-BBC4-36FDC2958CD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Sed do eiusmod tempor</a:t>
            </a:r>
          </a:p>
        </p:txBody>
      </p:sp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215D801B-3FE0-4425-8C2A-21A37088D16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BEST LOGO AWARD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18" name="Text Placeholder 317">
            <a:extLst>
              <a:ext uri="{FF2B5EF4-FFF2-40B4-BE49-F238E27FC236}">
                <a16:creationId xmlns:a16="http://schemas.microsoft.com/office/drawing/2014/main" id="{5FA9AC6A-5C5B-4A61-9403-F15C565735C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319" name="Text Placeholder 318">
            <a:extLst>
              <a:ext uri="{FF2B5EF4-FFF2-40B4-BE49-F238E27FC236}">
                <a16:creationId xmlns:a16="http://schemas.microsoft.com/office/drawing/2014/main" id="{35BABFC2-4A18-4F93-8CFE-DEBB7EAD5BE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09EE285B-7A2E-43D4-91E9-F62CE0DEEE4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21" name="Text Placeholder 320">
            <a:extLst>
              <a:ext uri="{FF2B5EF4-FFF2-40B4-BE49-F238E27FC236}">
                <a16:creationId xmlns:a16="http://schemas.microsoft.com/office/drawing/2014/main" id="{E5427A6A-EEE3-4912-BDAE-52AC53E7C5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22" name="Text Placeholder 321">
            <a:extLst>
              <a:ext uri="{FF2B5EF4-FFF2-40B4-BE49-F238E27FC236}">
                <a16:creationId xmlns:a16="http://schemas.microsoft.com/office/drawing/2014/main" id="{1A25A281-38A4-440A-BE2F-D7604793E94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23" name="Text Placeholder 322">
            <a:extLst>
              <a:ext uri="{FF2B5EF4-FFF2-40B4-BE49-F238E27FC236}">
                <a16:creationId xmlns:a16="http://schemas.microsoft.com/office/drawing/2014/main" id="{12A65C3D-E470-4A21-AA1D-E60C165A52C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46BACFD7-92FA-4310-80D7-3A3CD2D3A80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325" name="Text Placeholder 324">
            <a:extLst>
              <a:ext uri="{FF2B5EF4-FFF2-40B4-BE49-F238E27FC236}">
                <a16:creationId xmlns:a16="http://schemas.microsoft.com/office/drawing/2014/main" id="{364F0AC9-FB9F-414E-B6B7-172A3DB70FE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UI/UX DESIGN TOOLS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/>
              <a:t>IMAGE RETOUCHING TOOLS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FRONT-END CODING TOOLS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dirty="0"/>
              <a:t>BACK-END CODING TOOLS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/>
              <a:t>16 June 1990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Sweden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10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SKYPE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816-555-0146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dirty="0"/>
              <a:t>mira_karlsson</a:t>
            </a:r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dirty="0"/>
              <a:t>mira@example.com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dirty="0"/>
              <a:t>www.example.com</a:t>
            </a:r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GERMAN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039783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237337" y="7046098"/>
            <a:ext cx="250741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4" y="7859145"/>
            <a:ext cx="646864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844419" y="7859145"/>
            <a:ext cx="641206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60017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446830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833643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220456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607268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0</TotalTime>
  <Words>207</Words>
  <Application>Microsoft Office PowerPoint</Application>
  <PresentationFormat>Letter Paper (8.5x11 in)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Century Gothic</vt:lpstr>
      <vt:lpstr>Office Theme</vt:lpstr>
      <vt:lpstr>Your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Name</dc:title>
  <dc:creator>marilyn fizel</dc:creator>
  <cp:lastModifiedBy>marilyn fizel</cp:lastModifiedBy>
  <cp:revision>1</cp:revision>
  <dcterms:created xsi:type="dcterms:W3CDTF">2021-05-30T05:31:28Z</dcterms:created>
  <dcterms:modified xsi:type="dcterms:W3CDTF">2021-05-30T05:31:55Z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