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DCD3"/>
    <a:srgbClr val="95745D"/>
    <a:srgbClr val="C39292"/>
    <a:srgbClr val="FF9D9D"/>
    <a:srgbClr val="BDA392"/>
    <a:srgbClr val="BCA595"/>
    <a:srgbClr val="FF9A9A"/>
    <a:srgbClr val="2B3D4F"/>
    <a:srgbClr val="47B39D"/>
    <a:srgbClr val="9374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1F1148F-B708-4D8F-B73A-3939E6DA5880}" type="datetimeFigureOut">
              <a:rPr lang="ru-RU" smtClean="0"/>
              <a:t>03.06.2023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DD23409-568E-4587-AA0C-0A93668B4795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728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1148F-B708-4D8F-B73A-3939E6DA5880}" type="datetimeFigureOut">
              <a:rPr lang="ru-RU" smtClean="0"/>
              <a:t>03.06.2023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3409-568E-4587-AA0C-0A93668B4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0025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1148F-B708-4D8F-B73A-3939E6DA5880}" type="datetimeFigureOut">
              <a:rPr lang="ru-RU" smtClean="0"/>
              <a:t>03.06.2023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3409-568E-4587-AA0C-0A93668B4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6165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1148F-B708-4D8F-B73A-3939E6DA5880}" type="datetimeFigureOut">
              <a:rPr lang="ru-RU" smtClean="0"/>
              <a:t>03.06.2023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3409-568E-4587-AA0C-0A93668B4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024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1148F-B708-4D8F-B73A-3939E6DA5880}" type="datetimeFigureOut">
              <a:rPr lang="ru-RU" smtClean="0"/>
              <a:t>03.06.2023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3409-568E-4587-AA0C-0A93668B4795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965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1148F-B708-4D8F-B73A-3939E6DA5880}" type="datetimeFigureOut">
              <a:rPr lang="ru-RU" smtClean="0"/>
              <a:t>03.06.2023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3409-568E-4587-AA0C-0A93668B4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067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1148F-B708-4D8F-B73A-3939E6DA5880}" type="datetimeFigureOut">
              <a:rPr lang="ru-RU" smtClean="0"/>
              <a:t>03.06.2023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3409-568E-4587-AA0C-0A93668B4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5604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1148F-B708-4D8F-B73A-3939E6DA5880}" type="datetimeFigureOut">
              <a:rPr lang="ru-RU" smtClean="0"/>
              <a:t>03.06.2023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3409-568E-4587-AA0C-0A93668B4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211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1148F-B708-4D8F-B73A-3939E6DA5880}" type="datetimeFigureOut">
              <a:rPr lang="ru-RU" smtClean="0"/>
              <a:t>03.06.2023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3409-568E-4587-AA0C-0A93668B4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8995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1148F-B708-4D8F-B73A-3939E6DA5880}" type="datetimeFigureOut">
              <a:rPr lang="ru-RU" smtClean="0"/>
              <a:t>03.06.2023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3409-568E-4587-AA0C-0A93668B4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2288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1148F-B708-4D8F-B73A-3939E6DA5880}" type="datetimeFigureOut">
              <a:rPr lang="ru-RU" smtClean="0"/>
              <a:t>03.06.2023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3409-568E-4587-AA0C-0A93668B4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802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1F1148F-B708-4D8F-B73A-3939E6DA5880}" type="datetimeFigureOut">
              <a:rPr lang="ru-RU" smtClean="0"/>
              <a:t>03.06.2023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CDD23409-568E-4587-AA0C-0A93668B4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1799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8E5259-82D0-4E7F-A64B-436C13CE55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5217459" cy="1388165"/>
          </a:xfrm>
        </p:spPr>
        <p:txBody>
          <a:bodyPr/>
          <a:lstStyle/>
          <a:p>
            <a:r>
              <a:rPr lang="ru-RU" dirty="0"/>
              <a:t>Проект -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000AB5-41A8-4502-9D46-A2F42892A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6342" y="4214385"/>
            <a:ext cx="3269766" cy="2286000"/>
          </a:xfrm>
        </p:spPr>
        <p:txBody>
          <a:bodyPr>
            <a:normAutofit lnSpcReduction="10000"/>
          </a:bodyPr>
          <a:lstStyle/>
          <a:p>
            <a:pPr algn="l"/>
            <a:r>
              <a:rPr lang="ru-RU" dirty="0"/>
              <a:t>Выполнила:</a:t>
            </a:r>
          </a:p>
          <a:p>
            <a:pPr algn="l"/>
            <a:r>
              <a:rPr lang="ru-RU" dirty="0"/>
              <a:t>Студентка группы ИС-23</a:t>
            </a:r>
          </a:p>
          <a:p>
            <a:pPr algn="l"/>
            <a:r>
              <a:rPr lang="ru-RU" dirty="0"/>
              <a:t>Пономарева М.П</a:t>
            </a:r>
          </a:p>
          <a:p>
            <a:pPr algn="l"/>
            <a:r>
              <a:rPr lang="ru-RU" dirty="0"/>
              <a:t>Преподаватель:</a:t>
            </a:r>
          </a:p>
          <a:p>
            <a:pPr algn="l"/>
            <a:r>
              <a:rPr lang="ru-RU" dirty="0"/>
              <a:t>Манакова О.П.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72E509FB-FD6A-4DF4-B074-D031D078117F}"/>
              </a:ext>
            </a:extLst>
          </p:cNvPr>
          <p:cNvSpPr txBox="1">
            <a:spLocks/>
          </p:cNvSpPr>
          <p:nvPr/>
        </p:nvSpPr>
        <p:spPr>
          <a:xfrm>
            <a:off x="3574376" y="2343979"/>
            <a:ext cx="6732683" cy="13881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b="1" kern="1200" cap="all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err="1"/>
              <a:t>marouska’s</a:t>
            </a:r>
            <a:r>
              <a:rPr lang="en-US" sz="4400" dirty="0"/>
              <a:t> game</a:t>
            </a:r>
            <a:endParaRPr lang="ru-RU" sz="4400" dirty="0"/>
          </a:p>
          <a:p>
            <a:r>
              <a:rPr lang="ru-RU" sz="4400" dirty="0"/>
              <a:t>« </a:t>
            </a:r>
            <a:r>
              <a:rPr lang="en-US" sz="4400" dirty="0"/>
              <a:t>Bear in sweet land</a:t>
            </a:r>
            <a:r>
              <a:rPr lang="ru-RU" sz="4400" dirty="0"/>
              <a:t>»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0AE3B742-A64E-48D5-B535-6D5151D20624}"/>
              </a:ext>
            </a:extLst>
          </p:cNvPr>
          <p:cNvSpPr txBox="1">
            <a:spLocks/>
          </p:cNvSpPr>
          <p:nvPr/>
        </p:nvSpPr>
        <p:spPr>
          <a:xfrm>
            <a:off x="3783106" y="457201"/>
            <a:ext cx="3343836" cy="814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b="1" kern="1200" cap="all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800" dirty="0"/>
              <a:t>игра</a:t>
            </a: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FFBB167-4867-41E3-A1F2-7DB96E8A6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718" y="1753964"/>
            <a:ext cx="4646835" cy="464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437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EEA47B-179A-48C7-9629-22F202678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347" y="735096"/>
            <a:ext cx="10219306" cy="538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183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A672ED3-6FB4-475B-A867-87EC55938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916" y="723665"/>
            <a:ext cx="10242168" cy="541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502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F9013A-64ED-4753-BB8D-6183E3691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577" y="403412"/>
            <a:ext cx="9875520" cy="1356360"/>
          </a:xfrm>
        </p:spPr>
        <p:txBody>
          <a:bodyPr>
            <a:normAutofit fontScale="90000"/>
          </a:bodyPr>
          <a:lstStyle/>
          <a:p>
            <a:r>
              <a:rPr lang="ru-RU" sz="5400" b="1" dirty="0">
                <a:solidFill>
                  <a:srgbClr val="FF9D9D"/>
                </a:solidFill>
              </a:rPr>
              <a:t>Геймплей</a:t>
            </a:r>
            <a:br>
              <a:rPr lang="ru-RU" b="1" dirty="0"/>
            </a:br>
            <a:endParaRPr lang="ru-RU" dirty="0"/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4FA11213-47C8-41B4-9CEF-CD05A01DA9BD}"/>
              </a:ext>
            </a:extLst>
          </p:cNvPr>
          <p:cNvSpPr txBox="1">
            <a:spLocks/>
          </p:cNvSpPr>
          <p:nvPr/>
        </p:nvSpPr>
        <p:spPr>
          <a:xfrm>
            <a:off x="488577" y="1093693"/>
            <a:ext cx="11335870" cy="481404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endParaRPr lang="ru-RU" dirty="0"/>
          </a:p>
          <a:p>
            <a:pPr marL="45720" indent="0">
              <a:buNone/>
            </a:pPr>
            <a:r>
              <a:rPr lang="ru-RU" dirty="0">
                <a:solidFill>
                  <a:srgbClr val="BCA595"/>
                </a:solidFill>
              </a:rPr>
              <a:t>Игрок управляет бегущим медвежонком нажимая на ↑ ,</a:t>
            </a:r>
            <a:r>
              <a:rPr lang="ru-RU" b="1" dirty="0">
                <a:solidFill>
                  <a:srgbClr val="BCA595"/>
                </a:solidFill>
              </a:rPr>
              <a:t>← и →</a:t>
            </a:r>
            <a:r>
              <a:rPr lang="ru-RU" dirty="0">
                <a:solidFill>
                  <a:srgbClr val="BCA595"/>
                </a:solidFill>
              </a:rPr>
              <a:t>, избегая препятствий (приведений). При нажатии ↑ медвежонок прыгает, что позволяет избежать противника, а при нажатии </a:t>
            </a:r>
            <a:r>
              <a:rPr lang="ru-RU" b="1" dirty="0">
                <a:solidFill>
                  <a:srgbClr val="BCA595"/>
                </a:solidFill>
              </a:rPr>
              <a:t>← и → </a:t>
            </a:r>
            <a:r>
              <a:rPr lang="ru-RU" dirty="0">
                <a:solidFill>
                  <a:srgbClr val="BCA595"/>
                </a:solidFill>
              </a:rPr>
              <a:t> персонаж может передвигаться в стороны. Игра заканчивается после столкновения с противником.</a:t>
            </a:r>
          </a:p>
          <a:p>
            <a:pPr marL="45720" indent="0">
              <a:buNone/>
            </a:pPr>
            <a:endParaRPr lang="ru-RU" dirty="0">
              <a:solidFill>
                <a:srgbClr val="BBD1B5"/>
              </a:solidFill>
            </a:endParaRPr>
          </a:p>
          <a:p>
            <a:pPr marL="45720" indent="0">
              <a:buNone/>
            </a:pPr>
            <a:r>
              <a:rPr lang="ru-RU" dirty="0">
                <a:solidFill>
                  <a:srgbClr val="BDA392"/>
                </a:solidFill>
              </a:rPr>
              <a:t>При столкновении с приведением игра                                                                                                 заканчивается и экран останавливается,                                                                                                           выводя кнопку для перезапуска игры.                                                                                                                        Конец игры и кнопка перезапуска.</a:t>
            </a:r>
          </a:p>
          <a:p>
            <a:pPr marL="45720" indent="0">
              <a:buNone/>
            </a:pP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D762DB2-F4CC-416B-8235-29858DBF3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808" y="2884123"/>
            <a:ext cx="2677402" cy="302361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E5D79B5-58E4-409D-8180-7AC19E5D9B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289" y="3675529"/>
            <a:ext cx="1871945" cy="187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314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C7BC4A7-835C-46DA-A4DB-03269D216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77" y="374725"/>
            <a:ext cx="3842778" cy="1517736"/>
          </a:xfrm>
          <a:prstGeom prst="rect">
            <a:avLst/>
          </a:prstGeom>
        </p:spPr>
      </p:pic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6FE9ACAF-C0EF-4A63-B489-E893192A0ACE}"/>
              </a:ext>
            </a:extLst>
          </p:cNvPr>
          <p:cNvSpPr txBox="1">
            <a:spLocks/>
          </p:cNvSpPr>
          <p:nvPr/>
        </p:nvSpPr>
        <p:spPr>
          <a:xfrm>
            <a:off x="4331355" y="473338"/>
            <a:ext cx="7575176" cy="1740946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endParaRPr lang="ru-RU" sz="2800" dirty="0"/>
          </a:p>
          <a:p>
            <a:pPr marL="45720" indent="0">
              <a:buNone/>
            </a:pPr>
            <a:r>
              <a:rPr lang="ru-RU" sz="2800" dirty="0"/>
              <a:t>→  библиотека, используемая в проекте,                                         </a:t>
            </a:r>
            <a:r>
              <a:rPr lang="ru-RU" sz="2800" dirty="0">
                <a:solidFill>
                  <a:schemeClr val="bg1"/>
                </a:solidFill>
              </a:rPr>
              <a:t>…..</a:t>
            </a:r>
            <a:r>
              <a:rPr lang="ru-RU" sz="2800" dirty="0"/>
              <a:t>предназначенная для разработки </a:t>
            </a:r>
            <a:r>
              <a:rPr lang="ru-RU" sz="2800" dirty="0">
                <a:solidFill>
                  <a:schemeClr val="bg1"/>
                </a:solidFill>
              </a:rPr>
              <a:t>…..</a:t>
            </a:r>
            <a:r>
              <a:rPr lang="ru-RU" sz="2800" dirty="0"/>
              <a:t>мультимедийных приложений с графическим </a:t>
            </a:r>
            <a:r>
              <a:rPr lang="ru-RU" sz="2800" dirty="0">
                <a:solidFill>
                  <a:schemeClr val="bg1"/>
                </a:solidFill>
              </a:rPr>
              <a:t>…..</a:t>
            </a:r>
            <a:r>
              <a:rPr lang="ru-RU" sz="2800" dirty="0"/>
              <a:t>интерфейсом, например игр. </a:t>
            </a:r>
          </a:p>
          <a:p>
            <a:pPr marL="45720" indent="0">
              <a:buNone/>
            </a:pPr>
            <a:endParaRPr lang="ru-RU" dirty="0">
              <a:solidFill>
                <a:srgbClr val="BBD1B5"/>
              </a:solidFill>
            </a:endParaRPr>
          </a:p>
          <a:p>
            <a:pPr marL="45720" indent="0">
              <a:buNone/>
            </a:pPr>
            <a:endParaRPr lang="ru-RU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F3779E1-3D5A-4CFD-9761-0CBFB13A0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77" y="2902772"/>
            <a:ext cx="7092992" cy="1740945"/>
          </a:xfrm>
          <a:prstGeom prst="rect">
            <a:avLst/>
          </a:prstGeom>
        </p:spPr>
      </p:pic>
      <p:sp>
        <p:nvSpPr>
          <p:cNvPr id="14" name="Подзаголовок 2">
            <a:extLst>
              <a:ext uri="{FF2B5EF4-FFF2-40B4-BE49-F238E27FC236}">
                <a16:creationId xmlns:a16="http://schemas.microsoft.com/office/drawing/2014/main" id="{0938FB9D-0178-4BC3-8C03-BB6CE4F9F35E}"/>
              </a:ext>
            </a:extLst>
          </p:cNvPr>
          <p:cNvSpPr txBox="1">
            <a:spLocks/>
          </p:cNvSpPr>
          <p:nvPr/>
        </p:nvSpPr>
        <p:spPr>
          <a:xfrm>
            <a:off x="3768703" y="2965526"/>
            <a:ext cx="8137828" cy="259070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ru-RU" sz="7200" b="1" dirty="0"/>
              <a:t>модуль, использующийся для взаимодействия с игровым временем</a:t>
            </a:r>
            <a:r>
              <a:rPr lang="ru-RU" sz="7200" dirty="0"/>
              <a:t>.</a:t>
            </a:r>
          </a:p>
          <a:p>
            <a:pPr marL="45720" indent="0">
              <a:buNone/>
            </a:pPr>
            <a:endParaRPr lang="ru-RU" sz="1600" dirty="0">
              <a:solidFill>
                <a:srgbClr val="BBD1B5"/>
              </a:solidFill>
            </a:endParaRPr>
          </a:p>
          <a:p>
            <a:pPr marL="45720" indent="0">
              <a:buNone/>
            </a:pPr>
            <a:endParaRPr lang="ru-RU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55E5AD-45AD-4C74-B4AD-6030A4A9928D}"/>
              </a:ext>
            </a:extLst>
          </p:cNvPr>
          <p:cNvSpPr txBox="1"/>
          <p:nvPr/>
        </p:nvSpPr>
        <p:spPr>
          <a:xfrm>
            <a:off x="5682083" y="3677767"/>
            <a:ext cx="452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8DCD3"/>
                </a:solidFill>
              </a:rPr>
              <a:t>это </a:t>
            </a:r>
            <a:r>
              <a:rPr lang="ru-RU" b="1" dirty="0">
                <a:solidFill>
                  <a:srgbClr val="F8DCD3"/>
                </a:solidFill>
              </a:rPr>
              <a:t>команда, которая добавляет название</a:t>
            </a:r>
            <a:endParaRPr lang="ru-RU" dirty="0">
              <a:solidFill>
                <a:srgbClr val="F8DCD3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AF6908-65DB-4B2E-B91E-1A1E73B4074C}"/>
              </a:ext>
            </a:extLst>
          </p:cNvPr>
          <p:cNvSpPr txBox="1"/>
          <p:nvPr/>
        </p:nvSpPr>
        <p:spPr>
          <a:xfrm>
            <a:off x="4104296" y="4274385"/>
            <a:ext cx="4291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8DCD3"/>
                </a:solidFill>
              </a:rPr>
              <a:t>это </a:t>
            </a:r>
            <a:r>
              <a:rPr lang="ru-RU" b="1" dirty="0">
                <a:solidFill>
                  <a:srgbClr val="F8DCD3"/>
                </a:solidFill>
              </a:rPr>
              <a:t>команда, которая добавляет иконку</a:t>
            </a:r>
            <a:endParaRPr lang="ru-RU" dirty="0">
              <a:solidFill>
                <a:srgbClr val="F8DCD3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192192-B9FF-4AD4-98FF-601176725596}"/>
              </a:ext>
            </a:extLst>
          </p:cNvPr>
          <p:cNvSpPr txBox="1"/>
          <p:nvPr/>
        </p:nvSpPr>
        <p:spPr>
          <a:xfrm>
            <a:off x="2329284" y="3195492"/>
            <a:ext cx="504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8DCD3"/>
                </a:solidFill>
              </a:rPr>
              <a:t>это </a:t>
            </a:r>
            <a:r>
              <a:rPr lang="ru-RU" b="1" dirty="0">
                <a:solidFill>
                  <a:srgbClr val="F8DCD3"/>
                </a:solidFill>
              </a:rPr>
              <a:t>команда, которая запускает </a:t>
            </a:r>
            <a:r>
              <a:rPr lang="ru-RU" b="1" dirty="0" err="1">
                <a:solidFill>
                  <a:srgbClr val="F8DCD3"/>
                </a:solidFill>
              </a:rPr>
              <a:t>pygame</a:t>
            </a:r>
            <a:r>
              <a:rPr lang="ru-RU" dirty="0">
                <a:solidFill>
                  <a:srgbClr val="F8DCD3"/>
                </a:solidFill>
              </a:rPr>
              <a:t>. </a:t>
            </a:r>
            <a:r>
              <a:rPr lang="ru-RU" dirty="0" err="1">
                <a:solidFill>
                  <a:srgbClr val="F8DCD3"/>
                </a:solidFill>
              </a:rPr>
              <a:t>screen</a:t>
            </a:r>
            <a:endParaRPr lang="ru-RU" dirty="0">
              <a:solidFill>
                <a:srgbClr val="F8DCD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355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A1A85BA-6A88-4939-99C8-49CD441DD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986" y="1039462"/>
            <a:ext cx="6181358" cy="2393872"/>
          </a:xfrm>
          <a:prstGeom prst="rect">
            <a:avLst/>
          </a:prstGeom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08DFE81-EB87-4C28-A502-A41617A2C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039462"/>
            <a:ext cx="5470701" cy="1268359"/>
          </a:xfrm>
        </p:spPr>
        <p:txBody>
          <a:bodyPr>
            <a:normAutofit fontScale="90000"/>
          </a:bodyPr>
          <a:lstStyle/>
          <a:p>
            <a:r>
              <a:rPr lang="ru-RU" dirty="0"/>
              <a:t>Добавление фона и персонажей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2F40DFC-A73F-4C30-8C72-FB7C4FD54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96" y="4326122"/>
            <a:ext cx="7862269" cy="77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303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1AE5E6-933A-4E6F-B160-3D8C10765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6446" y="615875"/>
            <a:ext cx="6360459" cy="1356360"/>
          </a:xfrm>
        </p:spPr>
        <p:txBody>
          <a:bodyPr/>
          <a:lstStyle/>
          <a:p>
            <a:r>
              <a:rPr lang="ru-RU" b="1" dirty="0">
                <a:solidFill>
                  <a:srgbClr val="95745D"/>
                </a:solidFill>
              </a:rPr>
              <a:t>Анимация персонажа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1DDD47F-9452-47B6-8D7E-531AE502A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094" y="744259"/>
            <a:ext cx="3477351" cy="1227976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2A279BF-18A3-464B-A394-AACD6A45AE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06" y="2983538"/>
            <a:ext cx="1691645" cy="1894064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AE3EE73-BB6D-4711-862B-F2A117703E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736" y="2983538"/>
            <a:ext cx="1704657" cy="1894064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DB9C1B4D-EF6E-488C-9AD2-C668712950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527" y="2983537"/>
            <a:ext cx="1704657" cy="1895695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9A74C3AC-EFFE-45DA-AA06-E4BD241811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184" y="2991701"/>
            <a:ext cx="1691644" cy="191039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8747F2ED-55CF-4530-95DB-24457DE7D5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010" y="2991701"/>
            <a:ext cx="1691644" cy="194841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A9C2922-3FD9-46FF-9F5B-90F016E25C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3017" y="2991701"/>
            <a:ext cx="1691644" cy="191039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A7EEBAF9-C5E8-4B8C-A23F-1A1D75A6B2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661" y="2983538"/>
            <a:ext cx="1703190" cy="189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349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568954-5ACB-45B3-80C0-91A1D617F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12449"/>
            <a:ext cx="9875520" cy="1356360"/>
          </a:xfrm>
        </p:spPr>
        <p:txBody>
          <a:bodyPr/>
          <a:lstStyle/>
          <a:p>
            <a:r>
              <a:rPr lang="ru-RU" b="1" dirty="0"/>
              <a:t>Управление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C2AB2F1-5DB8-4227-BA6D-2842BE2DA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668809"/>
            <a:ext cx="5875529" cy="44885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2D2C48-A7D7-459D-9D2D-8E44B2C20B49}"/>
              </a:ext>
            </a:extLst>
          </p:cNvPr>
          <p:cNvSpPr txBox="1"/>
          <p:nvPr/>
        </p:nvSpPr>
        <p:spPr>
          <a:xfrm>
            <a:off x="9218706" y="2188885"/>
            <a:ext cx="55282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6000" dirty="0">
                <a:solidFill>
                  <a:srgbClr val="F8DCD3"/>
                </a:solidFill>
              </a:rPr>
              <a:t>↑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07EB6A-2185-4687-8FBB-D7DACB279128}"/>
              </a:ext>
            </a:extLst>
          </p:cNvPr>
          <p:cNvSpPr txBox="1"/>
          <p:nvPr/>
        </p:nvSpPr>
        <p:spPr>
          <a:xfrm>
            <a:off x="9968754" y="2919507"/>
            <a:ext cx="93232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6000" b="1" dirty="0">
                <a:solidFill>
                  <a:srgbClr val="F8DCD3"/>
                </a:solidFill>
              </a:rPr>
              <a:t>→</a:t>
            </a:r>
            <a:endParaRPr lang="ru-RU" dirty="0">
              <a:solidFill>
                <a:srgbClr val="F8DCD3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E5E5F8-CC8B-4A59-B9F2-DAFB1DBB19BE}"/>
              </a:ext>
            </a:extLst>
          </p:cNvPr>
          <p:cNvSpPr txBox="1"/>
          <p:nvPr/>
        </p:nvSpPr>
        <p:spPr>
          <a:xfrm>
            <a:off x="8096206" y="2919507"/>
            <a:ext cx="79487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6000" b="1" dirty="0">
                <a:solidFill>
                  <a:srgbClr val="F8DCD3"/>
                </a:solidFill>
              </a:rPr>
              <a:t>←</a:t>
            </a:r>
            <a:endParaRPr lang="ru-RU" dirty="0">
              <a:solidFill>
                <a:srgbClr val="F8DCD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428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0A1B03-686C-4D89-832A-D0B320215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6223" y="268942"/>
            <a:ext cx="4693024" cy="735106"/>
          </a:xfrm>
        </p:spPr>
        <p:txBody>
          <a:bodyPr/>
          <a:lstStyle/>
          <a:p>
            <a:r>
              <a:rPr lang="ru-RU" dirty="0"/>
              <a:t>Код всего проекта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9E8E6C8-F87E-47D4-9377-55615EDA2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226" y="1199957"/>
            <a:ext cx="5075360" cy="445808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A060FE0-005F-4071-BE70-F7755CB70F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119"/>
          <a:stretch/>
        </p:blipFill>
        <p:spPr>
          <a:xfrm>
            <a:off x="6096000" y="1199957"/>
            <a:ext cx="5502117" cy="453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33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2D8097E-0439-4D9A-8CD1-268B2E645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50" y="1146612"/>
            <a:ext cx="6081287" cy="456477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C6A56D9-0384-4767-9679-68AB7A84C0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774"/>
          <a:stretch/>
        </p:blipFill>
        <p:spPr>
          <a:xfrm>
            <a:off x="6767920" y="1146613"/>
            <a:ext cx="4823878" cy="494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440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55128CA-62D4-473C-935C-83A194067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616" y="2000126"/>
            <a:ext cx="6774767" cy="285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710671"/>
      </p:ext>
    </p:extLst>
  </p:cSld>
  <p:clrMapOvr>
    <a:masterClrMapping/>
  </p:clrMapOvr>
</p:sld>
</file>

<file path=ppt/theme/theme1.xml><?xml version="1.0" encoding="utf-8"?>
<a:theme xmlns:a="http://schemas.openxmlformats.org/drawingml/2006/main" name="Базис">
  <a:themeElements>
    <a:clrScheme name="Другая 2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F8DCD3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TM03457444[[fn=Базис]]</Template>
  <TotalTime>93</TotalTime>
  <Words>162</Words>
  <Application>Microsoft Office PowerPoint</Application>
  <PresentationFormat>Широкоэкранный</PresentationFormat>
  <Paragraphs>27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Arial</vt:lpstr>
      <vt:lpstr>Corbel</vt:lpstr>
      <vt:lpstr>Базис</vt:lpstr>
      <vt:lpstr>Проект -</vt:lpstr>
      <vt:lpstr>Геймплей </vt:lpstr>
      <vt:lpstr>Презентация PowerPoint</vt:lpstr>
      <vt:lpstr>Добавление фона и персонажей</vt:lpstr>
      <vt:lpstr>Анимация персонажа</vt:lpstr>
      <vt:lpstr>Управление</vt:lpstr>
      <vt:lpstr>Код всего проекта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-</dc:title>
  <dc:creator>ma6a.p2005@gmail.com</dc:creator>
  <cp:lastModifiedBy>ma6a.p2005@gmail.com</cp:lastModifiedBy>
  <cp:revision>10</cp:revision>
  <dcterms:created xsi:type="dcterms:W3CDTF">2023-06-02T21:20:47Z</dcterms:created>
  <dcterms:modified xsi:type="dcterms:W3CDTF">2023-06-02T22:54:38Z</dcterms:modified>
</cp:coreProperties>
</file>