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1" r:id="rId7"/>
    <p:sldId id="260" r:id="rId8"/>
    <p:sldId id="265" r:id="rId9"/>
    <p:sldId id="262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Data TRANSFER VIA SOUND</a:t>
            </a:r>
            <a:br>
              <a:rPr lang="en-IN" dirty="0"/>
            </a:br>
            <a:r>
              <a:rPr lang="en-IN" dirty="0"/>
              <a:t>CSIT 5110 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Group members : </a:t>
            </a:r>
          </a:p>
          <a:p>
            <a:pPr marL="457200" indent="-457200">
              <a:buAutoNum type="arabicPeriod"/>
            </a:pPr>
            <a:r>
              <a:rPr lang="en-IN" dirty="0" smtClean="0"/>
              <a:t>Marmik </a:t>
            </a:r>
            <a:r>
              <a:rPr lang="en-IN" dirty="0"/>
              <a:t>MANISH SHAH		20401494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effectLst/>
              </a:rPr>
              <a:t>Vladislav RAZNOSCHIKOV		20390944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IN" dirty="0">
                <a:effectLst/>
              </a:rPr>
              <a:t>Aninda Choudhary			20401688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15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Possible real Life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Huge possible real life applications of the </a:t>
            </a:r>
            <a:r>
              <a:rPr lang="en-IN" dirty="0" smtClean="0"/>
              <a:t>following :-</a:t>
            </a:r>
            <a:endParaRPr lang="en-IN" dirty="0"/>
          </a:p>
          <a:p>
            <a:r>
              <a:rPr lang="en-IN" dirty="0"/>
              <a:t>Personalized Advertisement in Stores.</a:t>
            </a:r>
          </a:p>
          <a:p>
            <a:r>
              <a:rPr lang="en-IN" dirty="0"/>
              <a:t>Transmission of News, </a:t>
            </a:r>
            <a:r>
              <a:rPr lang="en-IN" dirty="0" smtClean="0"/>
              <a:t>announcements </a:t>
            </a:r>
            <a:r>
              <a:rPr lang="en-IN" dirty="0"/>
              <a:t>to people on bus stops, other public places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Secret hidden messages in videos/audio can be extracted and decoded </a:t>
            </a:r>
            <a:r>
              <a:rPr lang="en-IN" smtClean="0"/>
              <a:t>using this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84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20471"/>
            <a:ext cx="9905998" cy="1465729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76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Project focuses on transferring data via sound.</a:t>
            </a:r>
          </a:p>
          <a:p>
            <a:r>
              <a:rPr lang="en-IN" dirty="0">
                <a:effectLst/>
              </a:rPr>
              <a:t>Present this technology by making a mobile application.</a:t>
            </a:r>
          </a:p>
          <a:p>
            <a:r>
              <a:rPr lang="en-IN" dirty="0" smtClean="0">
                <a:effectLst/>
              </a:rPr>
              <a:t>One phone will encode the </a:t>
            </a:r>
            <a:r>
              <a:rPr lang="en-IN" dirty="0">
                <a:effectLst/>
              </a:rPr>
              <a:t>data into sound and </a:t>
            </a:r>
            <a:r>
              <a:rPr lang="en-IN" dirty="0" smtClean="0">
                <a:effectLst/>
              </a:rPr>
              <a:t>play </a:t>
            </a:r>
            <a:r>
              <a:rPr lang="en-IN" dirty="0">
                <a:effectLst/>
              </a:rPr>
              <a:t>it.</a:t>
            </a:r>
          </a:p>
          <a:p>
            <a:r>
              <a:rPr lang="en-IN" dirty="0" smtClean="0">
                <a:effectLst/>
              </a:rPr>
              <a:t>Second device will </a:t>
            </a:r>
            <a:r>
              <a:rPr lang="en-IN" dirty="0">
                <a:effectLst/>
              </a:rPr>
              <a:t>receive the </a:t>
            </a:r>
            <a:r>
              <a:rPr lang="en-IN" dirty="0" smtClean="0">
                <a:effectLst/>
              </a:rPr>
              <a:t>sound, decode it and display it as a message on the screen.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2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Ability to transfer text data thorough sound. </a:t>
            </a:r>
          </a:p>
          <a:p>
            <a:r>
              <a:rPr lang="en-IN" dirty="0"/>
              <a:t>Android application to send data.</a:t>
            </a:r>
          </a:p>
          <a:p>
            <a:r>
              <a:rPr lang="en-IN" dirty="0"/>
              <a:t>Converting text data into sound and transmitting it.</a:t>
            </a:r>
          </a:p>
          <a:p>
            <a:r>
              <a:rPr lang="en-IN" dirty="0"/>
              <a:t>Using a different smartphone to record and decode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But there are few limitations in our project. (Shall be discussed later)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0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– Converting text to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 text into its corresponding </a:t>
            </a:r>
            <a:r>
              <a:rPr lang="en-IN" dirty="0" smtClean="0"/>
              <a:t>ASCII value</a:t>
            </a:r>
            <a:r>
              <a:rPr lang="en-IN" dirty="0"/>
              <a:t>.</a:t>
            </a:r>
          </a:p>
          <a:p>
            <a:r>
              <a:rPr lang="en-IN" dirty="0"/>
              <a:t>Modulate specific frequency for different </a:t>
            </a:r>
            <a:r>
              <a:rPr lang="en-IN" dirty="0" smtClean="0"/>
              <a:t>ASCII value</a:t>
            </a:r>
            <a:r>
              <a:rPr lang="en-IN" dirty="0"/>
              <a:t>.</a:t>
            </a:r>
          </a:p>
          <a:p>
            <a:r>
              <a:rPr lang="en-IN" dirty="0"/>
              <a:t>Send </a:t>
            </a:r>
            <a:r>
              <a:rPr lang="en-IN" dirty="0" smtClean="0"/>
              <a:t>SINE </a:t>
            </a:r>
            <a:r>
              <a:rPr lang="en-IN" dirty="0"/>
              <a:t>waves according to the frequency. </a:t>
            </a:r>
          </a:p>
        </p:txBody>
      </p:sp>
    </p:spTree>
    <p:extLst>
      <p:ext uri="{BB962C8B-B14F-4D97-AF65-F5344CB8AC3E}">
        <p14:creationId xmlns:p14="http://schemas.microsoft.com/office/powerpoint/2010/main" val="202090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– converting sound back to data.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Fourier Transform to decompose incoming sound to its constituent frequencies.</a:t>
            </a:r>
          </a:p>
          <a:p>
            <a:r>
              <a:rPr lang="en-IN" dirty="0"/>
              <a:t>Comparing frequency with associated </a:t>
            </a:r>
            <a:r>
              <a:rPr lang="en-IN" dirty="0" smtClean="0"/>
              <a:t>ASCII values</a:t>
            </a:r>
            <a:r>
              <a:rPr lang="en-IN" dirty="0"/>
              <a:t>.</a:t>
            </a:r>
          </a:p>
          <a:p>
            <a:r>
              <a:rPr lang="en-IN" dirty="0"/>
              <a:t>Building the original text from these </a:t>
            </a:r>
            <a:r>
              <a:rPr lang="en-IN" dirty="0" smtClean="0"/>
              <a:t>ASCII values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87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, Improvement through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Through trial and error we figured out that data can be successfully transmitted through frequency modulation.</a:t>
            </a:r>
          </a:p>
          <a:p>
            <a:r>
              <a:rPr lang="en-IN" dirty="0" smtClean="0"/>
              <a:t>In our first stage we were only able to transfer lower case characters and space.</a:t>
            </a:r>
          </a:p>
          <a:p>
            <a:r>
              <a:rPr lang="en-IN" dirty="0" smtClean="0"/>
              <a:t>After achieving that, we thought of transferring all the alphabets inclusive of lowercase and upper case, special characters, etc.</a:t>
            </a:r>
          </a:p>
          <a:p>
            <a:r>
              <a:rPr lang="en-IN" dirty="0" smtClean="0"/>
              <a:t>But while doing this, our audio length increased dramatically.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8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Demonstration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Step 1 : Recorded video.</a:t>
            </a:r>
          </a:p>
          <a:p>
            <a:pPr marL="0" indent="0">
              <a:buNone/>
            </a:pPr>
            <a:r>
              <a:rPr lang="en-IN" dirty="0" smtClean="0"/>
              <a:t>Step 2 : Live demonstration.</a:t>
            </a:r>
          </a:p>
          <a:p>
            <a:pPr marL="457200" indent="-457200">
              <a:buAutoNum type="arabicPeriod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0413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of the current 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/>
              <a:t>can only be transmitted over </a:t>
            </a:r>
            <a:r>
              <a:rPr lang="en-IN" dirty="0" smtClean="0"/>
              <a:t>short </a:t>
            </a:r>
            <a:r>
              <a:rPr lang="en-IN" dirty="0"/>
              <a:t>distance</a:t>
            </a:r>
            <a:r>
              <a:rPr lang="en-IN" dirty="0" smtClean="0"/>
              <a:t>. </a:t>
            </a:r>
            <a:endParaRPr lang="en-IN" dirty="0"/>
          </a:p>
          <a:p>
            <a:r>
              <a:rPr lang="en-IN" dirty="0"/>
              <a:t>Increasing the distance increases possibility of error.</a:t>
            </a:r>
          </a:p>
          <a:p>
            <a:r>
              <a:rPr lang="en-IN" dirty="0"/>
              <a:t>Transfer is very slow.</a:t>
            </a:r>
          </a:p>
          <a:p>
            <a:r>
              <a:rPr lang="en-IN" dirty="0"/>
              <a:t>Need a silent environment otherwise sound interferes with data.</a:t>
            </a:r>
          </a:p>
        </p:txBody>
      </p:sp>
    </p:spTree>
    <p:extLst>
      <p:ext uri="{BB962C8B-B14F-4D97-AF65-F5344CB8AC3E}">
        <p14:creationId xmlns:p14="http://schemas.microsoft.com/office/powerpoint/2010/main" val="19370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error-correction </a:t>
            </a:r>
            <a:r>
              <a:rPr lang="en-IN" dirty="0" smtClean="0"/>
              <a:t>algorithms for better encoding.</a:t>
            </a:r>
            <a:endParaRPr lang="en-IN" dirty="0"/>
          </a:p>
          <a:p>
            <a:r>
              <a:rPr lang="en-IN" dirty="0"/>
              <a:t>To correct errors that creep in due to increase in distance , or other factors.</a:t>
            </a:r>
          </a:p>
          <a:p>
            <a:r>
              <a:rPr lang="en-IN" dirty="0"/>
              <a:t>Increase range of transmission to send larger texts.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16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</TotalTime>
  <Words>384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Trebuchet MS</vt:lpstr>
      <vt:lpstr>Tw Cen MT</vt:lpstr>
      <vt:lpstr>Arial</vt:lpstr>
      <vt:lpstr>Circuit</vt:lpstr>
      <vt:lpstr>Data TRANSFER VIA SOUND CSIT 5110 Presentation </vt:lpstr>
      <vt:lpstr>INTIAL PLAN</vt:lpstr>
      <vt:lpstr>Achieved</vt:lpstr>
      <vt:lpstr>How it works – Converting text to sound</vt:lpstr>
      <vt:lpstr>HOW it works – converting sound back to data.</vt:lpstr>
      <vt:lpstr>Challenges , Improvement through Iterations</vt:lpstr>
      <vt:lpstr>Demonstration</vt:lpstr>
      <vt:lpstr>Limitations of the current build</vt:lpstr>
      <vt:lpstr>Future IMPROVEMENTS</vt:lpstr>
      <vt:lpstr>Possible real Life applications</vt:lpstr>
      <vt:lpstr>Thank YOU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TRANSFER VIA SOUND CSIT 5110 Presentation</dc:title>
  <dc:creator>Aninda CHOUDHARY</dc:creator>
  <cp:lastModifiedBy>Marmik Manish SHAH</cp:lastModifiedBy>
  <cp:revision>14</cp:revision>
  <dcterms:created xsi:type="dcterms:W3CDTF">2016-11-26T09:01:16Z</dcterms:created>
  <dcterms:modified xsi:type="dcterms:W3CDTF">2016-11-27T08:45:58Z</dcterms:modified>
</cp:coreProperties>
</file>