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1" r:id="rId7"/>
    <p:sldId id="260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Data TRANSFER VIA SOUND</a:t>
            </a:r>
            <a:br>
              <a:rPr lang="en-IN" dirty="0"/>
            </a:br>
            <a:r>
              <a:rPr lang="en-IN" dirty="0"/>
              <a:t>CSIT 5110 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Group members : </a:t>
            </a:r>
          </a:p>
          <a:p>
            <a:pPr marL="457200" indent="-457200">
              <a:buAutoNum type="arabicPeriod"/>
            </a:pPr>
            <a:r>
              <a:rPr lang="en-IN" dirty="0" smtClean="0"/>
              <a:t>Marmik </a:t>
            </a:r>
            <a:r>
              <a:rPr lang="en-IN" dirty="0"/>
              <a:t>MANISH SHAH		20401494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effectLst/>
              </a:rPr>
              <a:t>Vladislav RAZNOSCHIKOV		20390944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effectLst/>
              </a:rPr>
              <a:t>Aninda Choudhary			20401688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15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real Life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Huge possible real life applications of the following.</a:t>
            </a:r>
          </a:p>
          <a:p>
            <a:r>
              <a:rPr lang="en-IN" dirty="0"/>
              <a:t>Personalized Advertisement in Stores.</a:t>
            </a:r>
          </a:p>
          <a:p>
            <a:r>
              <a:rPr lang="en-IN" dirty="0"/>
              <a:t>Transmission of News, </a:t>
            </a:r>
            <a:r>
              <a:rPr lang="en-IN" dirty="0" err="1"/>
              <a:t>anouncements</a:t>
            </a:r>
            <a:r>
              <a:rPr lang="en-IN" dirty="0"/>
              <a:t> to people on bus stops, other public places.</a:t>
            </a:r>
          </a:p>
        </p:txBody>
      </p:sp>
    </p:spTree>
    <p:extLst>
      <p:ext uri="{BB962C8B-B14F-4D97-AF65-F5344CB8AC3E}">
        <p14:creationId xmlns:p14="http://schemas.microsoft.com/office/powerpoint/2010/main" val="221184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20471"/>
            <a:ext cx="9905998" cy="146572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7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Project focuses on transferring data via sound.</a:t>
            </a:r>
          </a:p>
          <a:p>
            <a:r>
              <a:rPr lang="en-IN" dirty="0">
                <a:effectLst/>
              </a:rPr>
              <a:t>Present this technology by making a mobile application.</a:t>
            </a:r>
          </a:p>
          <a:p>
            <a:r>
              <a:rPr lang="en-IN" dirty="0">
                <a:effectLst/>
              </a:rPr>
              <a:t>Encrypting the data into sound and playing it.</a:t>
            </a:r>
          </a:p>
          <a:p>
            <a:r>
              <a:rPr lang="en-IN" dirty="0">
                <a:effectLst/>
              </a:rPr>
              <a:t>Another one will be to receive the sound and to decode it.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9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Ability to transfer text data thorough sound. </a:t>
            </a:r>
          </a:p>
          <a:p>
            <a:r>
              <a:rPr lang="en-IN" dirty="0"/>
              <a:t>Android application to send data.</a:t>
            </a:r>
          </a:p>
          <a:p>
            <a:r>
              <a:rPr lang="en-IN" dirty="0"/>
              <a:t>Converting text data into sound and transmitting it.</a:t>
            </a:r>
          </a:p>
          <a:p>
            <a:r>
              <a:rPr lang="en-IN" dirty="0"/>
              <a:t>Using a different smartphone to record and decode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0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– Converting text to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text into its corresponding </a:t>
            </a:r>
            <a:r>
              <a:rPr lang="en-IN" dirty="0" smtClean="0"/>
              <a:t>ASCII value</a:t>
            </a:r>
            <a:r>
              <a:rPr lang="en-IN" dirty="0"/>
              <a:t>.</a:t>
            </a:r>
          </a:p>
          <a:p>
            <a:r>
              <a:rPr lang="en-IN" dirty="0"/>
              <a:t>Modulate specific frequency for different </a:t>
            </a:r>
            <a:r>
              <a:rPr lang="en-IN" dirty="0" smtClean="0"/>
              <a:t>ASCII value</a:t>
            </a:r>
            <a:r>
              <a:rPr lang="en-IN" dirty="0"/>
              <a:t>.</a:t>
            </a:r>
          </a:p>
          <a:p>
            <a:r>
              <a:rPr lang="en-IN" dirty="0"/>
              <a:t>Send </a:t>
            </a:r>
            <a:r>
              <a:rPr lang="en-IN" dirty="0" smtClean="0"/>
              <a:t>SINE</a:t>
            </a:r>
            <a:r>
              <a:rPr lang="en-IN" dirty="0" smtClean="0"/>
              <a:t> </a:t>
            </a:r>
            <a:r>
              <a:rPr lang="en-IN" dirty="0"/>
              <a:t>waves according to the frequency. </a:t>
            </a:r>
          </a:p>
        </p:txBody>
      </p:sp>
    </p:spTree>
    <p:extLst>
      <p:ext uri="{BB962C8B-B14F-4D97-AF65-F5344CB8AC3E}">
        <p14:creationId xmlns:p14="http://schemas.microsoft.com/office/powerpoint/2010/main" val="20209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– converting sound back to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Fourier Transform to decompose incoming sound to its constituent frequencies.</a:t>
            </a:r>
          </a:p>
          <a:p>
            <a:r>
              <a:rPr lang="en-IN" dirty="0"/>
              <a:t>Comparing frequency with associated </a:t>
            </a:r>
            <a:r>
              <a:rPr lang="en-IN" dirty="0" smtClean="0"/>
              <a:t>ASCII values</a:t>
            </a:r>
            <a:r>
              <a:rPr lang="en-IN" dirty="0"/>
              <a:t>.</a:t>
            </a:r>
          </a:p>
          <a:p>
            <a:r>
              <a:rPr lang="en-IN" dirty="0"/>
              <a:t>Building the original text from these </a:t>
            </a:r>
            <a:r>
              <a:rPr lang="en-IN" dirty="0" smtClean="0"/>
              <a:t>ASCII values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, Improvement through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Through trial and error we figured out that data can be successfully transmitted through frequency modulation.</a:t>
            </a:r>
          </a:p>
          <a:p>
            <a:r>
              <a:rPr lang="en-IN" dirty="0" smtClean="0"/>
              <a:t>In our first stage we were only able to transfer lower case characters and space.</a:t>
            </a:r>
          </a:p>
          <a:p>
            <a:r>
              <a:rPr lang="en-IN" dirty="0" smtClean="0"/>
              <a:t>After achieving that, we thought of transferring all the alphabets inclusive of lowercase and upper case, special characters, etc.</a:t>
            </a:r>
          </a:p>
          <a:p>
            <a:r>
              <a:rPr lang="en-IN" dirty="0" smtClean="0"/>
              <a:t>But while doing this, our audio length increased dramatically.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Step 1 : Recorded video.</a:t>
            </a:r>
          </a:p>
          <a:p>
            <a:pPr marL="0" indent="0">
              <a:buNone/>
            </a:pPr>
            <a:r>
              <a:rPr lang="en-IN" dirty="0" smtClean="0"/>
              <a:t>Step 2 : Live demonstration.</a:t>
            </a:r>
          </a:p>
          <a:p>
            <a:pPr marL="457200" indent="-4572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0413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</a:t>
            </a:r>
            <a:r>
              <a:rPr lang="en-IN" dirty="0"/>
              <a:t>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can only be successfully transmitted in the form of text.</a:t>
            </a:r>
          </a:p>
          <a:p>
            <a:r>
              <a:rPr lang="en-IN" dirty="0"/>
              <a:t>Data can only be transmitted over extremely short distance.</a:t>
            </a:r>
          </a:p>
          <a:p>
            <a:r>
              <a:rPr lang="en-IN" dirty="0"/>
              <a:t>Increasing the distance increases possibility of error.</a:t>
            </a:r>
          </a:p>
          <a:p>
            <a:r>
              <a:rPr lang="en-IN" dirty="0"/>
              <a:t>Transfer is very slow.</a:t>
            </a:r>
          </a:p>
          <a:p>
            <a:r>
              <a:rPr lang="en-IN" dirty="0"/>
              <a:t>Need a silent environment otherwise sound interferes with data.</a:t>
            </a:r>
          </a:p>
        </p:txBody>
      </p:sp>
    </p:spTree>
    <p:extLst>
      <p:ext uri="{BB962C8B-B14F-4D97-AF65-F5344CB8AC3E}">
        <p14:creationId xmlns:p14="http://schemas.microsoft.com/office/powerpoint/2010/main" val="1937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error-correction algorithms like Solomon-Reed.</a:t>
            </a:r>
          </a:p>
          <a:p>
            <a:r>
              <a:rPr lang="en-IN" dirty="0"/>
              <a:t>To correct errors that creep in due to increase in distance , or other factors.</a:t>
            </a:r>
          </a:p>
          <a:p>
            <a:r>
              <a:rPr lang="en-IN" dirty="0"/>
              <a:t>Increase range of transmission to send larger texts.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1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</TotalTime>
  <Words>356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Tw Cen MT</vt:lpstr>
      <vt:lpstr>Arial</vt:lpstr>
      <vt:lpstr>Circuit</vt:lpstr>
      <vt:lpstr>Data TRANSFER VIA SOUND CSIT 5110 Presentation </vt:lpstr>
      <vt:lpstr>INTIAL PLAN</vt:lpstr>
      <vt:lpstr>Achieved</vt:lpstr>
      <vt:lpstr>How it works – Converting text to sound</vt:lpstr>
      <vt:lpstr>HOW it works – converting sound back to data.</vt:lpstr>
      <vt:lpstr>Challenges , Improvement through Iterations</vt:lpstr>
      <vt:lpstr>Demonstration</vt:lpstr>
      <vt:lpstr>Challenges &amp; Limitations</vt:lpstr>
      <vt:lpstr>Future IMPROVEMENTS</vt:lpstr>
      <vt:lpstr>Possible real Life applications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VIA SOUND CSIT 5110 Presentation</dc:title>
  <dc:creator>Aninda CHOUDHARY</dc:creator>
  <cp:lastModifiedBy>Marmik Manish SHAH</cp:lastModifiedBy>
  <cp:revision>12</cp:revision>
  <dcterms:created xsi:type="dcterms:W3CDTF">2016-11-26T09:01:16Z</dcterms:created>
  <dcterms:modified xsi:type="dcterms:W3CDTF">2016-11-26T17:39:40Z</dcterms:modified>
</cp:coreProperties>
</file>