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174563" y="4755290"/>
            <a:ext cx="781929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65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37</cp:revision>
  <dcterms:created xsi:type="dcterms:W3CDTF">2006-08-16T00:00:00Z</dcterms:created>
  <dcterms:modified xsi:type="dcterms:W3CDTF">2011-12-12T16:19:30Z</dcterms:modified>
</cp:coreProperties>
</file>