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05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816963" cy="468169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2004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8006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64008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48000" y="2667000"/>
            <a:ext cx="1195388" cy="1185862"/>
            <a:chOff x="5181600" y="2683669"/>
            <a:chExt cx="1195388" cy="118586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5181600" y="2683669"/>
              <a:ext cx="1195388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6670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7600" y="2514600"/>
            <a:ext cx="1828800" cy="1828800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7178040" y="3154680"/>
            <a:ext cx="1188720" cy="14630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SRAM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7520" y="544068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7520" y="82296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183380" y="194310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547949" y="1942703"/>
            <a:ext cx="11437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809206" y="1949926"/>
            <a:ext cx="11582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207045" y="4891235"/>
            <a:ext cx="1097258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841275" y="4892041"/>
            <a:ext cx="1096487" cy="79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572000" y="4890844"/>
            <a:ext cx="1096475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200000">
            <a:off x="4787651" y="4741800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4409067" y="4741801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3969568" y="4741801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4787651" y="178416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4409067" y="1784167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3969568" y="178416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7240" y="40690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FTSH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7240" y="31546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SMA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7240" y="22402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Jack/BNC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3540490" y="1784167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3452654" y="1943100"/>
            <a:ext cx="1142206" cy="79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474720" y="4892041"/>
            <a:ext cx="1096487" cy="79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6200000">
            <a:off x="3612048" y="4741801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98298" y="3524012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8" name="Straight Arrow Connector 47"/>
          <p:cNvCxnSpPr>
            <a:stCxn id="6" idx="1"/>
            <a:endCxn id="38" idx="3"/>
          </p:cNvCxnSpPr>
          <p:nvPr/>
        </p:nvCxnSpPr>
        <p:spPr>
          <a:xfrm rot="10800000">
            <a:off x="1965960" y="3429000"/>
            <a:ext cx="16916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27354" y="3154680"/>
            <a:ext cx="923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Clock I/O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26741" y="2788920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78040" y="220980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LED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7" name="Elbow Connector 56"/>
          <p:cNvCxnSpPr>
            <a:endCxn id="55" idx="1"/>
          </p:cNvCxnSpPr>
          <p:nvPr/>
        </p:nvCxnSpPr>
        <p:spPr>
          <a:xfrm flipV="1">
            <a:off x="5486400" y="2484120"/>
            <a:ext cx="1691640" cy="579120"/>
          </a:xfrm>
          <a:prstGeom prst="bentConnector3">
            <a:avLst>
              <a:gd name="adj1" fmla="val 81250"/>
            </a:avLst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9" idx="3"/>
          </p:cNvCxnSpPr>
          <p:nvPr/>
        </p:nvCxnSpPr>
        <p:spPr>
          <a:xfrm>
            <a:off x="1965960" y="2514600"/>
            <a:ext cx="1691640" cy="548640"/>
          </a:xfrm>
          <a:prstGeom prst="bentConnector3">
            <a:avLst>
              <a:gd name="adj1" fmla="val 19595"/>
            </a:avLst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7" idx="3"/>
          </p:cNvCxnSpPr>
          <p:nvPr/>
        </p:nvCxnSpPr>
        <p:spPr>
          <a:xfrm flipV="1">
            <a:off x="1965960" y="3794760"/>
            <a:ext cx="1691640" cy="548640"/>
          </a:xfrm>
          <a:prstGeom prst="bentConnector3">
            <a:avLst>
              <a:gd name="adj1" fmla="val 18844"/>
            </a:avLst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852160" y="2788920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887554" y="3520440"/>
            <a:ext cx="490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rot="10800000">
            <a:off x="5486400" y="3793172"/>
            <a:ext cx="16916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sq">
          <a:solidFill>
            <a:schemeClr val="tx1"/>
          </a:solidFill>
          <a:miter lim="800000"/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23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bAtu</dc:creator>
  <cp:lastModifiedBy>bAtu</cp:lastModifiedBy>
  <cp:revision>21</cp:revision>
  <dcterms:created xsi:type="dcterms:W3CDTF">2006-08-16T00:00:00Z</dcterms:created>
  <dcterms:modified xsi:type="dcterms:W3CDTF">2011-05-26T16:12:31Z</dcterms:modified>
</cp:coreProperties>
</file>