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1050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816963" cy="468169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8194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3200400" y="28194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4800600" y="28194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6400800" y="28194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048000" y="2667000"/>
            <a:ext cx="1195388" cy="1185862"/>
            <a:chOff x="5181600" y="2683669"/>
            <a:chExt cx="1195388" cy="118586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0" y="2819400"/>
              <a:ext cx="914400" cy="904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5181600" y="2683669"/>
              <a:ext cx="1195388" cy="118586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6670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57600" y="2514600"/>
            <a:ext cx="1828800" cy="1828800"/>
            <a:chOff x="5181600" y="2683669"/>
            <a:chExt cx="1188720" cy="118586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0" y="2819400"/>
              <a:ext cx="914400" cy="904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5181600" y="2683669"/>
              <a:ext cx="1188720" cy="118586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7" name="Rectangle 6"/>
          <p:cNvSpPr/>
          <p:nvPr/>
        </p:nvSpPr>
        <p:spPr>
          <a:xfrm>
            <a:off x="7040880" y="3154680"/>
            <a:ext cx="1188720" cy="14630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SRAM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17520" y="5440680"/>
            <a:ext cx="310896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South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17520" y="822960"/>
            <a:ext cx="310896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North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4183380" y="1943100"/>
            <a:ext cx="1143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4547949" y="1942703"/>
            <a:ext cx="1143794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3809206" y="1949926"/>
            <a:ext cx="11582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4207045" y="4891235"/>
            <a:ext cx="1097258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3841275" y="4892041"/>
            <a:ext cx="1096487" cy="79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4572000" y="4890844"/>
            <a:ext cx="1096475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16200000">
            <a:off x="4741931" y="4741800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14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 rot="16200000">
            <a:off x="4363347" y="4741801"/>
            <a:ext cx="450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 rot="16200000">
            <a:off x="3923848" y="4741801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 rot="16200000">
            <a:off x="4741931" y="1784167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14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 rot="16200000">
            <a:off x="4363347" y="1784167"/>
            <a:ext cx="450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 rot="16200000">
            <a:off x="3923848" y="1784167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14400" y="406908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FTSH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4400" y="315468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SMA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14400" y="224028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Jack/BNC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3494770" y="1784167"/>
            <a:ext cx="724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Analog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5400000">
            <a:off x="3452654" y="1943100"/>
            <a:ext cx="1142206" cy="79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3474720" y="4892041"/>
            <a:ext cx="1096487" cy="79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rot="16200000">
            <a:off x="3566328" y="4741801"/>
            <a:ext cx="581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JTAG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98298" y="3478292"/>
            <a:ext cx="581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JTAG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8" name="Straight Arrow Connector 47"/>
          <p:cNvCxnSpPr>
            <a:stCxn id="6" idx="1"/>
            <a:endCxn id="38" idx="3"/>
          </p:cNvCxnSpPr>
          <p:nvPr/>
        </p:nvCxnSpPr>
        <p:spPr>
          <a:xfrm rot="10800000">
            <a:off x="2103120" y="3429000"/>
            <a:ext cx="155448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527354" y="3108960"/>
            <a:ext cx="923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Clock I/O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26741" y="2743200"/>
            <a:ext cx="724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Analog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40880" y="220980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LED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7" name="Elbow Connector 56"/>
          <p:cNvCxnSpPr>
            <a:endCxn id="55" idx="1"/>
          </p:cNvCxnSpPr>
          <p:nvPr/>
        </p:nvCxnSpPr>
        <p:spPr>
          <a:xfrm flipV="1">
            <a:off x="5486400" y="2484120"/>
            <a:ext cx="1554480" cy="579120"/>
          </a:xfrm>
          <a:prstGeom prst="bentConnector3">
            <a:avLst>
              <a:gd name="adj1" fmla="val 81373"/>
            </a:avLst>
          </a:prstGeom>
          <a:ln w="3810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39" idx="3"/>
          </p:cNvCxnSpPr>
          <p:nvPr/>
        </p:nvCxnSpPr>
        <p:spPr>
          <a:xfrm>
            <a:off x="2103120" y="2514600"/>
            <a:ext cx="1554480" cy="548640"/>
          </a:xfrm>
          <a:prstGeom prst="bentConnector3">
            <a:avLst>
              <a:gd name="adj1" fmla="val 19608"/>
            </a:avLst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37" idx="3"/>
          </p:cNvCxnSpPr>
          <p:nvPr/>
        </p:nvCxnSpPr>
        <p:spPr>
          <a:xfrm flipV="1">
            <a:off x="2103120" y="3794760"/>
            <a:ext cx="1554480" cy="548640"/>
          </a:xfrm>
          <a:prstGeom prst="bentConnector3">
            <a:avLst>
              <a:gd name="adj1" fmla="val 21078"/>
            </a:avLst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5806440" y="2743200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841834" y="3474720"/>
            <a:ext cx="4908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EMI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rot="10800000">
            <a:off x="5486400" y="3793172"/>
            <a:ext cx="155448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ap="sq">
          <a:solidFill>
            <a:schemeClr val="tx1"/>
          </a:solidFill>
          <a:miter lim="800000"/>
        </a:ln>
      </a:spPr>
      <a:bodyPr rtlCol="0" anchor="ctr"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23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bAtu</dc:creator>
  <cp:lastModifiedBy>bAtu</cp:lastModifiedBy>
  <cp:revision>25</cp:revision>
  <dcterms:created xsi:type="dcterms:W3CDTF">2006-08-16T00:00:00Z</dcterms:created>
  <dcterms:modified xsi:type="dcterms:W3CDTF">2011-05-26T19:02:43Z</dcterms:modified>
</cp:coreProperties>
</file>