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94" autoAdjust="0"/>
  </p:normalViewPr>
  <p:slideViewPr>
    <p:cSldViewPr>
      <p:cViewPr varScale="1">
        <p:scale>
          <a:sx n="129" d="100"/>
          <a:sy n="129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2D740-E519-4C80-BD09-681CDCE4884C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13F127-3FCD-4EA9-8E72-0D378A0CD30B}">
      <dgm:prSet phldrT="[Text]"/>
      <dgm:spPr/>
      <dgm:t>
        <a:bodyPr/>
        <a:lstStyle/>
        <a:p>
          <a:r>
            <a:rPr lang="en-US" dirty="0" smtClean="0"/>
            <a:t>Digital (STM)</a:t>
          </a:r>
          <a:endParaRPr lang="en-US" dirty="0"/>
        </a:p>
      </dgm:t>
    </dgm:pt>
    <dgm:pt modelId="{7AF9FA00-5B54-4201-A01F-CAD231CB394A}" type="parTrans" cxnId="{3C068E3C-2325-400C-8524-A4C227816E58}">
      <dgm:prSet/>
      <dgm:spPr/>
      <dgm:t>
        <a:bodyPr/>
        <a:lstStyle/>
        <a:p>
          <a:endParaRPr lang="en-US"/>
        </a:p>
      </dgm:t>
    </dgm:pt>
    <dgm:pt modelId="{C5342E6E-F8A3-4B2F-82EB-07A2E88446D0}" type="sibTrans" cxnId="{3C068E3C-2325-400C-8524-A4C227816E58}">
      <dgm:prSet/>
      <dgm:spPr/>
      <dgm:t>
        <a:bodyPr/>
        <a:lstStyle/>
        <a:p>
          <a:endParaRPr lang="en-US"/>
        </a:p>
      </dgm:t>
    </dgm:pt>
    <dgm:pt modelId="{52463ED4-1741-47B1-A0C6-70DDE405A0F1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19CC21F7-C00A-4852-84CC-6120A969BB78}" type="parTrans" cxnId="{81A4742A-883B-4B2F-A016-1FCCAE9EB0EB}">
      <dgm:prSet/>
      <dgm:spPr/>
      <dgm:t>
        <a:bodyPr/>
        <a:lstStyle/>
        <a:p>
          <a:endParaRPr lang="en-US"/>
        </a:p>
      </dgm:t>
    </dgm:pt>
    <dgm:pt modelId="{B27701D8-B870-484C-8B32-A93747ED2DD9}" type="sibTrans" cxnId="{81A4742A-883B-4B2F-A016-1FCCAE9EB0EB}">
      <dgm:prSet/>
      <dgm:spPr/>
      <dgm:t>
        <a:bodyPr/>
        <a:lstStyle/>
        <a:p>
          <a:endParaRPr lang="en-US"/>
        </a:p>
      </dgm:t>
    </dgm:pt>
    <dgm:pt modelId="{184DBD5F-D07D-4F65-ACAE-77D6FCD45332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640E596F-5555-4717-94A5-9891CA7BAE21}" type="parTrans" cxnId="{14B7CE8C-51BA-41C2-8EDF-323957B877BD}">
      <dgm:prSet/>
      <dgm:spPr/>
      <dgm:t>
        <a:bodyPr/>
        <a:lstStyle/>
        <a:p>
          <a:endParaRPr lang="en-US"/>
        </a:p>
      </dgm:t>
    </dgm:pt>
    <dgm:pt modelId="{1230C493-06A6-43DE-8681-20BA836CE3BC}" type="sibTrans" cxnId="{14B7CE8C-51BA-41C2-8EDF-323957B877BD}">
      <dgm:prSet/>
      <dgm:spPr/>
      <dgm:t>
        <a:bodyPr/>
        <a:lstStyle/>
        <a:p>
          <a:endParaRPr lang="en-US"/>
        </a:p>
      </dgm:t>
    </dgm:pt>
    <dgm:pt modelId="{D5FAD0EC-14BB-437C-9156-6FFEC5F68BE9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D45CF7C2-193C-447D-87E7-9237551A695E}" type="parTrans" cxnId="{BA1B77D5-688B-4985-94D6-32B31128DD92}">
      <dgm:prSet/>
      <dgm:spPr/>
      <dgm:t>
        <a:bodyPr/>
        <a:lstStyle/>
        <a:p>
          <a:endParaRPr lang="en-US"/>
        </a:p>
      </dgm:t>
    </dgm:pt>
    <dgm:pt modelId="{8ED690BD-D1AC-4B56-A9AB-E63BC5677321}" type="sibTrans" cxnId="{BA1B77D5-688B-4985-94D6-32B31128DD92}">
      <dgm:prSet/>
      <dgm:spPr/>
      <dgm:t>
        <a:bodyPr/>
        <a:lstStyle/>
        <a:p>
          <a:endParaRPr lang="en-US"/>
        </a:p>
      </dgm:t>
    </dgm:pt>
    <dgm:pt modelId="{4B3D22EF-9FB2-49EC-B452-7A67D3E513D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D5DCCF61-0F45-47ED-AD92-4ECDCDB71DD5}" type="parTrans" cxnId="{7F0020E9-B5C7-44E9-8850-1F446A5CAD19}">
      <dgm:prSet/>
      <dgm:spPr/>
      <dgm:t>
        <a:bodyPr/>
        <a:lstStyle/>
        <a:p>
          <a:endParaRPr lang="en-US"/>
        </a:p>
      </dgm:t>
    </dgm:pt>
    <dgm:pt modelId="{E7AE43D9-6909-45B0-B374-6AE5D9254D97}" type="sibTrans" cxnId="{7F0020E9-B5C7-44E9-8850-1F446A5CAD19}">
      <dgm:prSet/>
      <dgm:spPr/>
      <dgm:t>
        <a:bodyPr/>
        <a:lstStyle/>
        <a:p>
          <a:endParaRPr lang="en-US"/>
        </a:p>
      </dgm:t>
    </dgm:pt>
    <dgm:pt modelId="{191FDAFE-3DB2-49D8-8E5A-D0D7D7EFB174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B6AADEFF-7F66-4768-BEA5-52E2CFC1F4D8}" type="parTrans" cxnId="{6B1C5618-90D7-4E8E-83BA-2078FAB00A22}">
      <dgm:prSet/>
      <dgm:spPr/>
      <dgm:t>
        <a:bodyPr/>
        <a:lstStyle/>
        <a:p>
          <a:endParaRPr lang="en-US"/>
        </a:p>
      </dgm:t>
    </dgm:pt>
    <dgm:pt modelId="{3979FF24-E642-45AB-90D8-CE6A8C5723E8}" type="sibTrans" cxnId="{6B1C5618-90D7-4E8E-83BA-2078FAB00A22}">
      <dgm:prSet/>
      <dgm:spPr/>
      <dgm:t>
        <a:bodyPr/>
        <a:lstStyle/>
        <a:p>
          <a:endParaRPr lang="en-US"/>
        </a:p>
      </dgm:t>
    </dgm:pt>
    <dgm:pt modelId="{E2216977-CA69-42CE-BA4E-659FB9DBFA81}">
      <dgm:prSet phldrT="[Text]"/>
      <dgm:spPr/>
      <dgm:t>
        <a:bodyPr/>
        <a:lstStyle/>
        <a:p>
          <a:r>
            <a:rPr lang="en-US" dirty="0" smtClean="0"/>
            <a:t>1.5V</a:t>
          </a:r>
          <a:endParaRPr lang="en-US" dirty="0"/>
        </a:p>
      </dgm:t>
    </dgm:pt>
    <dgm:pt modelId="{CE7A1C9F-F000-4BE9-8339-B5791C429FBD}" type="parTrans" cxnId="{B96E71F4-CC62-4B74-B920-698D87300CDB}">
      <dgm:prSet/>
      <dgm:spPr/>
      <dgm:t>
        <a:bodyPr/>
        <a:lstStyle/>
        <a:p>
          <a:endParaRPr lang="en-US"/>
        </a:p>
      </dgm:t>
    </dgm:pt>
    <dgm:pt modelId="{94B847A5-7429-4E10-9477-1F37CFCF5D74}" type="sibTrans" cxnId="{B96E71F4-CC62-4B74-B920-698D87300CDB}">
      <dgm:prSet/>
      <dgm:spPr/>
      <dgm:t>
        <a:bodyPr/>
        <a:lstStyle/>
        <a:p>
          <a:endParaRPr lang="en-US"/>
        </a:p>
      </dgm:t>
    </dgm:pt>
    <dgm:pt modelId="{69C617FC-B3A4-43B0-AA97-C2C55FFFDDE2}">
      <dgm:prSet phldrT="[Text]"/>
      <dgm:spPr/>
      <dgm:t>
        <a:bodyPr/>
        <a:lstStyle/>
        <a:p>
          <a:r>
            <a:rPr lang="en-US" smtClean="0"/>
            <a:t>2.8V-5.5V</a:t>
          </a:r>
          <a:endParaRPr lang="en-US" dirty="0"/>
        </a:p>
      </dgm:t>
    </dgm:pt>
    <dgm:pt modelId="{8C5E4515-7897-4B59-BA3C-6B204E4B0B21}" type="parTrans" cxnId="{2C9E6FA2-731B-4A8D-9EB0-319E7D66E1E3}">
      <dgm:prSet/>
      <dgm:spPr/>
      <dgm:t>
        <a:bodyPr/>
        <a:lstStyle/>
        <a:p>
          <a:endParaRPr lang="en-US"/>
        </a:p>
      </dgm:t>
    </dgm:pt>
    <dgm:pt modelId="{7B23EE94-EAFD-4E5F-906F-186A8C1267E5}" type="sibTrans" cxnId="{2C9E6FA2-731B-4A8D-9EB0-319E7D66E1E3}">
      <dgm:prSet/>
      <dgm:spPr/>
      <dgm:t>
        <a:bodyPr/>
        <a:lstStyle/>
        <a:p>
          <a:endParaRPr lang="en-US"/>
        </a:p>
      </dgm:t>
    </dgm:pt>
    <dgm:pt modelId="{EE2F25D5-EE39-4923-9E95-DF55A2ED0CFF}">
      <dgm:prSet phldrT="[Text]"/>
      <dgm:spPr/>
      <dgm:t>
        <a:bodyPr/>
        <a:lstStyle/>
        <a:p>
          <a:r>
            <a:rPr lang="en-US" dirty="0" smtClean="0"/>
            <a:t>3.3V</a:t>
          </a:r>
          <a:endParaRPr lang="en-US" dirty="0"/>
        </a:p>
      </dgm:t>
    </dgm:pt>
    <dgm:pt modelId="{56FB40FA-1769-4EAB-ABD7-CBBA82EAD074}" type="sibTrans" cxnId="{25B52FB6-7BA1-4D6F-9E09-4DA6D987EEEA}">
      <dgm:prSet/>
      <dgm:spPr/>
      <dgm:t>
        <a:bodyPr/>
        <a:lstStyle/>
        <a:p>
          <a:endParaRPr lang="en-US"/>
        </a:p>
      </dgm:t>
    </dgm:pt>
    <dgm:pt modelId="{95668334-1052-40BD-9BC9-ACE06B7C38EE}" type="parTrans" cxnId="{25B52FB6-7BA1-4D6F-9E09-4DA6D987EEEA}">
      <dgm:prSet/>
      <dgm:spPr/>
      <dgm:t>
        <a:bodyPr/>
        <a:lstStyle/>
        <a:p>
          <a:endParaRPr lang="en-US"/>
        </a:p>
      </dgm:t>
    </dgm:pt>
    <dgm:pt modelId="{5EB09CE6-07B9-4E20-8F8B-D10BBFEF8A68}" type="pres">
      <dgm:prSet presAssocID="{CF92D740-E519-4C80-BD09-681CDCE488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30C37E-0609-4379-AC1B-3609DAF56A6B}" type="pres">
      <dgm:prSet presAssocID="{1A13F127-3FCD-4EA9-8E72-0D378A0CD30B}" presName="root" presStyleCnt="0"/>
      <dgm:spPr/>
    </dgm:pt>
    <dgm:pt modelId="{EE9677D2-269C-451F-B5C1-B11FDB94EB65}" type="pres">
      <dgm:prSet presAssocID="{1A13F127-3FCD-4EA9-8E72-0D378A0CD30B}" presName="rootComposite" presStyleCnt="0"/>
      <dgm:spPr/>
    </dgm:pt>
    <dgm:pt modelId="{9108A091-2672-4B4A-8EC9-7BBCD1558DAF}" type="pres">
      <dgm:prSet presAssocID="{1A13F127-3FCD-4EA9-8E72-0D378A0CD30B}" presName="rootText" presStyleLbl="node1" presStyleIdx="0" presStyleCnt="3"/>
      <dgm:spPr/>
      <dgm:t>
        <a:bodyPr/>
        <a:lstStyle/>
        <a:p>
          <a:endParaRPr lang="en-US"/>
        </a:p>
      </dgm:t>
    </dgm:pt>
    <dgm:pt modelId="{5276D5FB-882E-4BC3-BD19-F4F82706B0E3}" type="pres">
      <dgm:prSet presAssocID="{1A13F127-3FCD-4EA9-8E72-0D378A0CD30B}" presName="rootConnector" presStyleLbl="node1" presStyleIdx="0" presStyleCnt="3"/>
      <dgm:spPr/>
      <dgm:t>
        <a:bodyPr/>
        <a:lstStyle/>
        <a:p>
          <a:endParaRPr lang="en-US"/>
        </a:p>
      </dgm:t>
    </dgm:pt>
    <dgm:pt modelId="{46E19D99-9F19-4D77-AB42-C5B2EB178A00}" type="pres">
      <dgm:prSet presAssocID="{1A13F127-3FCD-4EA9-8E72-0D378A0CD30B}" presName="childShape" presStyleCnt="0"/>
      <dgm:spPr/>
    </dgm:pt>
    <dgm:pt modelId="{D59245B4-7650-49F7-8810-877C15E6D76B}" type="pres">
      <dgm:prSet presAssocID="{19CC21F7-C00A-4852-84CC-6120A969BB7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1CB56DC1-9241-43A2-A4CC-1878E9CBC42C}" type="pres">
      <dgm:prSet presAssocID="{52463ED4-1741-47B1-A0C6-70DDE405A0F1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043F-3AE7-4389-AB4A-C0A6FFA6A6F9}" type="pres">
      <dgm:prSet presAssocID="{184DBD5F-D07D-4F65-ACAE-77D6FCD45332}" presName="root" presStyleCnt="0"/>
      <dgm:spPr/>
    </dgm:pt>
    <dgm:pt modelId="{52F44793-FA85-42B7-A67E-0EF7A5FF6DE5}" type="pres">
      <dgm:prSet presAssocID="{184DBD5F-D07D-4F65-ACAE-77D6FCD45332}" presName="rootComposite" presStyleCnt="0"/>
      <dgm:spPr/>
    </dgm:pt>
    <dgm:pt modelId="{BA964914-75D2-4B0C-B728-3154E50AF5FD}" type="pres">
      <dgm:prSet presAssocID="{184DBD5F-D07D-4F65-ACAE-77D6FCD45332}" presName="rootText" presStyleLbl="node1" presStyleIdx="1" presStyleCnt="3"/>
      <dgm:spPr/>
      <dgm:t>
        <a:bodyPr/>
        <a:lstStyle/>
        <a:p>
          <a:endParaRPr lang="en-US"/>
        </a:p>
      </dgm:t>
    </dgm:pt>
    <dgm:pt modelId="{06E93A5F-FB84-4FEE-84C8-8856C5C0DAFF}" type="pres">
      <dgm:prSet presAssocID="{184DBD5F-D07D-4F65-ACAE-77D6FCD45332}" presName="rootConnector" presStyleLbl="node1" presStyleIdx="1" presStyleCnt="3"/>
      <dgm:spPr/>
      <dgm:t>
        <a:bodyPr/>
        <a:lstStyle/>
        <a:p>
          <a:endParaRPr lang="en-US"/>
        </a:p>
      </dgm:t>
    </dgm:pt>
    <dgm:pt modelId="{84128106-13F2-427D-8BD2-68FC24DC8831}" type="pres">
      <dgm:prSet presAssocID="{184DBD5F-D07D-4F65-ACAE-77D6FCD45332}" presName="childShape" presStyleCnt="0"/>
      <dgm:spPr/>
    </dgm:pt>
    <dgm:pt modelId="{9D511374-7D7B-4EC8-ADF3-F61D1EE76F2F}" type="pres">
      <dgm:prSet presAssocID="{8C5E4515-7897-4B59-BA3C-6B204E4B0B2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C495A99-3CC3-4C44-9CD4-E19127F63245}" type="pres">
      <dgm:prSet presAssocID="{69C617FC-B3A4-43B0-AA97-C2C55FFFDDE2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AED20-DDE9-4F27-98ED-852D664DEE50}" type="pres">
      <dgm:prSet presAssocID="{95668334-1052-40BD-9BC9-ACE06B7C38EE}" presName="Name13" presStyleLbl="parChTrans1D2" presStyleIdx="2" presStyleCnt="6"/>
      <dgm:spPr/>
      <dgm:t>
        <a:bodyPr/>
        <a:lstStyle/>
        <a:p>
          <a:endParaRPr lang="en-US"/>
        </a:p>
      </dgm:t>
    </dgm:pt>
    <dgm:pt modelId="{222E0677-6280-4BEE-9943-9B6567E1B4A1}" type="pres">
      <dgm:prSet presAssocID="{EE2F25D5-EE39-4923-9E95-DF55A2ED0CFF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85594-4DA5-4940-BCB2-EDEAB36F297A}" type="pres">
      <dgm:prSet presAssocID="{D45CF7C2-193C-447D-87E7-9237551A695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4BE7BAD-7DEF-4568-B44D-40A60342DD0A}" type="pres">
      <dgm:prSet presAssocID="{D5FAD0EC-14BB-437C-9156-6FFEC5F68BE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8661B-EBD1-4E1B-99E6-E8084BA2B4A0}" type="pres">
      <dgm:prSet presAssocID="{4B3D22EF-9FB2-49EC-B452-7A67D3E513D0}" presName="root" presStyleCnt="0"/>
      <dgm:spPr/>
    </dgm:pt>
    <dgm:pt modelId="{09B8601B-F30A-463F-862E-67C6AC91C003}" type="pres">
      <dgm:prSet presAssocID="{4B3D22EF-9FB2-49EC-B452-7A67D3E513D0}" presName="rootComposite" presStyleCnt="0"/>
      <dgm:spPr/>
    </dgm:pt>
    <dgm:pt modelId="{9EE9022C-A1A4-4896-812C-BF67B355D3FC}" type="pres">
      <dgm:prSet presAssocID="{4B3D22EF-9FB2-49EC-B452-7A67D3E513D0}" presName="rootText" presStyleLbl="node1" presStyleIdx="2" presStyleCnt="3"/>
      <dgm:spPr/>
      <dgm:t>
        <a:bodyPr/>
        <a:lstStyle/>
        <a:p>
          <a:endParaRPr lang="en-US"/>
        </a:p>
      </dgm:t>
    </dgm:pt>
    <dgm:pt modelId="{084B09F3-2CAB-4B90-B51B-ABD8E3716314}" type="pres">
      <dgm:prSet presAssocID="{4B3D22EF-9FB2-49EC-B452-7A67D3E513D0}" presName="rootConnector" presStyleLbl="node1" presStyleIdx="2" presStyleCnt="3"/>
      <dgm:spPr/>
      <dgm:t>
        <a:bodyPr/>
        <a:lstStyle/>
        <a:p>
          <a:endParaRPr lang="en-US"/>
        </a:p>
      </dgm:t>
    </dgm:pt>
    <dgm:pt modelId="{7D254E27-EFCB-45C4-A2C8-B621A70DACFB}" type="pres">
      <dgm:prSet presAssocID="{4B3D22EF-9FB2-49EC-B452-7A67D3E513D0}" presName="childShape" presStyleCnt="0"/>
      <dgm:spPr/>
    </dgm:pt>
    <dgm:pt modelId="{A4DF48BC-C80A-40AA-8875-46B7EC62C64E}" type="pres">
      <dgm:prSet presAssocID="{B6AADEFF-7F66-4768-BEA5-52E2CFC1F4D8}" presName="Name13" presStyleLbl="parChTrans1D2" presStyleIdx="4" presStyleCnt="6"/>
      <dgm:spPr/>
      <dgm:t>
        <a:bodyPr/>
        <a:lstStyle/>
        <a:p>
          <a:endParaRPr lang="en-US"/>
        </a:p>
      </dgm:t>
    </dgm:pt>
    <dgm:pt modelId="{8B2E1D33-2D90-409B-91CE-DB815A9F16CD}" type="pres">
      <dgm:prSet presAssocID="{191FDAFE-3DB2-49D8-8E5A-D0D7D7EFB174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3DDAE-BF88-4855-AC2F-E7A514981FE1}" type="pres">
      <dgm:prSet presAssocID="{CE7A1C9F-F000-4BE9-8339-B5791C429FBD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50149A1-B038-49CC-8E04-F0059BEBE2CB}" type="pres">
      <dgm:prSet presAssocID="{E2216977-CA69-42CE-BA4E-659FB9DBFA81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CB85C-DE03-4B10-BC41-E62FC3560D86}" type="presOf" srcId="{D45CF7C2-193C-447D-87E7-9237551A695E}" destId="{F7D85594-4DA5-4940-BCB2-EDEAB36F297A}" srcOrd="0" destOrd="0" presId="urn:microsoft.com/office/officeart/2005/8/layout/hierarchy3"/>
    <dgm:cxn modelId="{659BC00C-1FB2-4347-A313-79187A08CE6C}" type="presOf" srcId="{E2216977-CA69-42CE-BA4E-659FB9DBFA81}" destId="{950149A1-B038-49CC-8E04-F0059BEBE2CB}" srcOrd="0" destOrd="0" presId="urn:microsoft.com/office/officeart/2005/8/layout/hierarchy3"/>
    <dgm:cxn modelId="{25B52FB6-7BA1-4D6F-9E09-4DA6D987EEEA}" srcId="{184DBD5F-D07D-4F65-ACAE-77D6FCD45332}" destId="{EE2F25D5-EE39-4923-9E95-DF55A2ED0CFF}" srcOrd="1" destOrd="0" parTransId="{95668334-1052-40BD-9BC9-ACE06B7C38EE}" sibTransId="{56FB40FA-1769-4EAB-ABD7-CBBA82EAD074}"/>
    <dgm:cxn modelId="{7F0020E9-B5C7-44E9-8850-1F446A5CAD19}" srcId="{CF92D740-E519-4C80-BD09-681CDCE4884C}" destId="{4B3D22EF-9FB2-49EC-B452-7A67D3E513D0}" srcOrd="2" destOrd="0" parTransId="{D5DCCF61-0F45-47ED-AD92-4ECDCDB71DD5}" sibTransId="{E7AE43D9-6909-45B0-B374-6AE5D9254D97}"/>
    <dgm:cxn modelId="{AC022202-5120-4DB9-9D5E-65A5ED2556C5}" type="presOf" srcId="{95668334-1052-40BD-9BC9-ACE06B7C38EE}" destId="{B22AED20-DDE9-4F27-98ED-852D664DEE50}" srcOrd="0" destOrd="0" presId="urn:microsoft.com/office/officeart/2005/8/layout/hierarchy3"/>
    <dgm:cxn modelId="{9A836009-34E3-4A4D-BA23-1537511798EC}" type="presOf" srcId="{191FDAFE-3DB2-49D8-8E5A-D0D7D7EFB174}" destId="{8B2E1D33-2D90-409B-91CE-DB815A9F16CD}" srcOrd="0" destOrd="0" presId="urn:microsoft.com/office/officeart/2005/8/layout/hierarchy3"/>
    <dgm:cxn modelId="{0CC97DB0-69EA-43A8-98A5-2BB401733E98}" type="presOf" srcId="{1A13F127-3FCD-4EA9-8E72-0D378A0CD30B}" destId="{9108A091-2672-4B4A-8EC9-7BBCD1558DAF}" srcOrd="0" destOrd="0" presId="urn:microsoft.com/office/officeart/2005/8/layout/hierarchy3"/>
    <dgm:cxn modelId="{2CE03943-B1C7-46A7-AA4E-0F10FC0111D2}" type="presOf" srcId="{B6AADEFF-7F66-4768-BEA5-52E2CFC1F4D8}" destId="{A4DF48BC-C80A-40AA-8875-46B7EC62C64E}" srcOrd="0" destOrd="0" presId="urn:microsoft.com/office/officeart/2005/8/layout/hierarchy3"/>
    <dgm:cxn modelId="{1237377A-11A6-4374-8A96-10F7395D0139}" type="presOf" srcId="{8C5E4515-7897-4B59-BA3C-6B204E4B0B21}" destId="{9D511374-7D7B-4EC8-ADF3-F61D1EE76F2F}" srcOrd="0" destOrd="0" presId="urn:microsoft.com/office/officeart/2005/8/layout/hierarchy3"/>
    <dgm:cxn modelId="{EEB139A4-82D1-47FF-B43F-2744C9EB1D68}" type="presOf" srcId="{19CC21F7-C00A-4852-84CC-6120A969BB78}" destId="{D59245B4-7650-49F7-8810-877C15E6D76B}" srcOrd="0" destOrd="0" presId="urn:microsoft.com/office/officeart/2005/8/layout/hierarchy3"/>
    <dgm:cxn modelId="{BA1B77D5-688B-4985-94D6-32B31128DD92}" srcId="{184DBD5F-D07D-4F65-ACAE-77D6FCD45332}" destId="{D5FAD0EC-14BB-437C-9156-6FFEC5F68BE9}" srcOrd="2" destOrd="0" parTransId="{D45CF7C2-193C-447D-87E7-9237551A695E}" sibTransId="{8ED690BD-D1AC-4B56-A9AB-E63BC5677321}"/>
    <dgm:cxn modelId="{D089FC67-EDE7-421B-B53D-88E9012EAD57}" type="presOf" srcId="{4B3D22EF-9FB2-49EC-B452-7A67D3E513D0}" destId="{084B09F3-2CAB-4B90-B51B-ABD8E3716314}" srcOrd="1" destOrd="0" presId="urn:microsoft.com/office/officeart/2005/8/layout/hierarchy3"/>
    <dgm:cxn modelId="{3C068E3C-2325-400C-8524-A4C227816E58}" srcId="{CF92D740-E519-4C80-BD09-681CDCE4884C}" destId="{1A13F127-3FCD-4EA9-8E72-0D378A0CD30B}" srcOrd="0" destOrd="0" parTransId="{7AF9FA00-5B54-4201-A01F-CAD231CB394A}" sibTransId="{C5342E6E-F8A3-4B2F-82EB-07A2E88446D0}"/>
    <dgm:cxn modelId="{81A4742A-883B-4B2F-A016-1FCCAE9EB0EB}" srcId="{1A13F127-3FCD-4EA9-8E72-0D378A0CD30B}" destId="{52463ED4-1741-47B1-A0C6-70DDE405A0F1}" srcOrd="0" destOrd="0" parTransId="{19CC21F7-C00A-4852-84CC-6120A969BB78}" sibTransId="{B27701D8-B870-484C-8B32-A93747ED2DD9}"/>
    <dgm:cxn modelId="{AAE8FAF1-85F4-40B6-AD19-EC635CA47454}" type="presOf" srcId="{1A13F127-3FCD-4EA9-8E72-0D378A0CD30B}" destId="{5276D5FB-882E-4BC3-BD19-F4F82706B0E3}" srcOrd="1" destOrd="0" presId="urn:microsoft.com/office/officeart/2005/8/layout/hierarchy3"/>
    <dgm:cxn modelId="{4EB48D0C-80F8-4A8F-9831-19C1EF969BD0}" type="presOf" srcId="{CE7A1C9F-F000-4BE9-8339-B5791C429FBD}" destId="{7CA3DDAE-BF88-4855-AC2F-E7A514981FE1}" srcOrd="0" destOrd="0" presId="urn:microsoft.com/office/officeart/2005/8/layout/hierarchy3"/>
    <dgm:cxn modelId="{2C9E6FA2-731B-4A8D-9EB0-319E7D66E1E3}" srcId="{184DBD5F-D07D-4F65-ACAE-77D6FCD45332}" destId="{69C617FC-B3A4-43B0-AA97-C2C55FFFDDE2}" srcOrd="0" destOrd="0" parTransId="{8C5E4515-7897-4B59-BA3C-6B204E4B0B21}" sibTransId="{7B23EE94-EAFD-4E5F-906F-186A8C1267E5}"/>
    <dgm:cxn modelId="{1C9CA46D-C73F-4177-A570-AD0CE36FD159}" type="presOf" srcId="{184DBD5F-D07D-4F65-ACAE-77D6FCD45332}" destId="{06E93A5F-FB84-4FEE-84C8-8856C5C0DAFF}" srcOrd="1" destOrd="0" presId="urn:microsoft.com/office/officeart/2005/8/layout/hierarchy3"/>
    <dgm:cxn modelId="{14B7CE8C-51BA-41C2-8EDF-323957B877BD}" srcId="{CF92D740-E519-4C80-BD09-681CDCE4884C}" destId="{184DBD5F-D07D-4F65-ACAE-77D6FCD45332}" srcOrd="1" destOrd="0" parTransId="{640E596F-5555-4717-94A5-9891CA7BAE21}" sibTransId="{1230C493-06A6-43DE-8681-20BA836CE3BC}"/>
    <dgm:cxn modelId="{769714C3-501A-445D-B05A-44152400D50C}" type="presOf" srcId="{D5FAD0EC-14BB-437C-9156-6FFEC5F68BE9}" destId="{14BE7BAD-7DEF-4568-B44D-40A60342DD0A}" srcOrd="0" destOrd="0" presId="urn:microsoft.com/office/officeart/2005/8/layout/hierarchy3"/>
    <dgm:cxn modelId="{6B1C5618-90D7-4E8E-83BA-2078FAB00A22}" srcId="{4B3D22EF-9FB2-49EC-B452-7A67D3E513D0}" destId="{191FDAFE-3DB2-49D8-8E5A-D0D7D7EFB174}" srcOrd="0" destOrd="0" parTransId="{B6AADEFF-7F66-4768-BEA5-52E2CFC1F4D8}" sibTransId="{3979FF24-E642-45AB-90D8-CE6A8C5723E8}"/>
    <dgm:cxn modelId="{4E633D2E-07DC-4AF2-A617-F6BE33098971}" type="presOf" srcId="{CF92D740-E519-4C80-BD09-681CDCE4884C}" destId="{5EB09CE6-07B9-4E20-8F8B-D10BBFEF8A68}" srcOrd="0" destOrd="0" presId="urn:microsoft.com/office/officeart/2005/8/layout/hierarchy3"/>
    <dgm:cxn modelId="{C7C868DA-73E0-4BB2-94FB-BBBDA42A717F}" type="presOf" srcId="{EE2F25D5-EE39-4923-9E95-DF55A2ED0CFF}" destId="{222E0677-6280-4BEE-9943-9B6567E1B4A1}" srcOrd="0" destOrd="0" presId="urn:microsoft.com/office/officeart/2005/8/layout/hierarchy3"/>
    <dgm:cxn modelId="{90C33AE1-DB38-402E-B48C-9C06209B91B6}" type="presOf" srcId="{184DBD5F-D07D-4F65-ACAE-77D6FCD45332}" destId="{BA964914-75D2-4B0C-B728-3154E50AF5FD}" srcOrd="0" destOrd="0" presId="urn:microsoft.com/office/officeart/2005/8/layout/hierarchy3"/>
    <dgm:cxn modelId="{B96E71F4-CC62-4B74-B920-698D87300CDB}" srcId="{4B3D22EF-9FB2-49EC-B452-7A67D3E513D0}" destId="{E2216977-CA69-42CE-BA4E-659FB9DBFA81}" srcOrd="1" destOrd="0" parTransId="{CE7A1C9F-F000-4BE9-8339-B5791C429FBD}" sibTransId="{94B847A5-7429-4E10-9477-1F37CFCF5D74}"/>
    <dgm:cxn modelId="{389F8016-17EB-4258-AF42-693E19254233}" type="presOf" srcId="{52463ED4-1741-47B1-A0C6-70DDE405A0F1}" destId="{1CB56DC1-9241-43A2-A4CC-1878E9CBC42C}" srcOrd="0" destOrd="0" presId="urn:microsoft.com/office/officeart/2005/8/layout/hierarchy3"/>
    <dgm:cxn modelId="{89BA454C-B8D5-4713-9ADD-A5135D9F2B19}" type="presOf" srcId="{4B3D22EF-9FB2-49EC-B452-7A67D3E513D0}" destId="{9EE9022C-A1A4-4896-812C-BF67B355D3FC}" srcOrd="0" destOrd="0" presId="urn:microsoft.com/office/officeart/2005/8/layout/hierarchy3"/>
    <dgm:cxn modelId="{9B84F2B5-D3B7-4164-ACDC-B35CF2F611EA}" type="presOf" srcId="{69C617FC-B3A4-43B0-AA97-C2C55FFFDDE2}" destId="{DC495A99-3CC3-4C44-9CD4-E19127F63245}" srcOrd="0" destOrd="0" presId="urn:microsoft.com/office/officeart/2005/8/layout/hierarchy3"/>
    <dgm:cxn modelId="{BB560D48-C929-4886-8456-6F55E03F6FBE}" type="presParOf" srcId="{5EB09CE6-07B9-4E20-8F8B-D10BBFEF8A68}" destId="{CF30C37E-0609-4379-AC1B-3609DAF56A6B}" srcOrd="0" destOrd="0" presId="urn:microsoft.com/office/officeart/2005/8/layout/hierarchy3"/>
    <dgm:cxn modelId="{14C0087B-B0F0-445E-A0E8-463B7645446C}" type="presParOf" srcId="{CF30C37E-0609-4379-AC1B-3609DAF56A6B}" destId="{EE9677D2-269C-451F-B5C1-B11FDB94EB65}" srcOrd="0" destOrd="0" presId="urn:microsoft.com/office/officeart/2005/8/layout/hierarchy3"/>
    <dgm:cxn modelId="{F8715430-FD9D-44B8-AA70-10AD8ECCF1AB}" type="presParOf" srcId="{EE9677D2-269C-451F-B5C1-B11FDB94EB65}" destId="{9108A091-2672-4B4A-8EC9-7BBCD1558DAF}" srcOrd="0" destOrd="0" presId="urn:microsoft.com/office/officeart/2005/8/layout/hierarchy3"/>
    <dgm:cxn modelId="{8825386E-A0F9-4B08-BB81-DC0DF4E2AD18}" type="presParOf" srcId="{EE9677D2-269C-451F-B5C1-B11FDB94EB65}" destId="{5276D5FB-882E-4BC3-BD19-F4F82706B0E3}" srcOrd="1" destOrd="0" presId="urn:microsoft.com/office/officeart/2005/8/layout/hierarchy3"/>
    <dgm:cxn modelId="{B5312D42-3735-49EA-A1D3-E5E53D45860B}" type="presParOf" srcId="{CF30C37E-0609-4379-AC1B-3609DAF56A6B}" destId="{46E19D99-9F19-4D77-AB42-C5B2EB178A00}" srcOrd="1" destOrd="0" presId="urn:microsoft.com/office/officeart/2005/8/layout/hierarchy3"/>
    <dgm:cxn modelId="{EB9FC75E-B3EC-42FB-B83D-243742A013D5}" type="presParOf" srcId="{46E19D99-9F19-4D77-AB42-C5B2EB178A00}" destId="{D59245B4-7650-49F7-8810-877C15E6D76B}" srcOrd="0" destOrd="0" presId="urn:microsoft.com/office/officeart/2005/8/layout/hierarchy3"/>
    <dgm:cxn modelId="{D1FDFB84-7793-4C9F-9035-DC458B355EAC}" type="presParOf" srcId="{46E19D99-9F19-4D77-AB42-C5B2EB178A00}" destId="{1CB56DC1-9241-43A2-A4CC-1878E9CBC42C}" srcOrd="1" destOrd="0" presId="urn:microsoft.com/office/officeart/2005/8/layout/hierarchy3"/>
    <dgm:cxn modelId="{24B1B15A-6FB8-4AB4-B39E-3D121F40D14E}" type="presParOf" srcId="{5EB09CE6-07B9-4E20-8F8B-D10BBFEF8A68}" destId="{A5F3043F-3AE7-4389-AB4A-C0A6FFA6A6F9}" srcOrd="1" destOrd="0" presId="urn:microsoft.com/office/officeart/2005/8/layout/hierarchy3"/>
    <dgm:cxn modelId="{9ADE5E4D-95DE-4CE7-B433-156327F445E3}" type="presParOf" srcId="{A5F3043F-3AE7-4389-AB4A-C0A6FFA6A6F9}" destId="{52F44793-FA85-42B7-A67E-0EF7A5FF6DE5}" srcOrd="0" destOrd="0" presId="urn:microsoft.com/office/officeart/2005/8/layout/hierarchy3"/>
    <dgm:cxn modelId="{FC76C421-4214-4B0D-82C2-DBAC5C7C632C}" type="presParOf" srcId="{52F44793-FA85-42B7-A67E-0EF7A5FF6DE5}" destId="{BA964914-75D2-4B0C-B728-3154E50AF5FD}" srcOrd="0" destOrd="0" presId="urn:microsoft.com/office/officeart/2005/8/layout/hierarchy3"/>
    <dgm:cxn modelId="{92C14A2A-D3F2-442C-B040-3DF59EA661A1}" type="presParOf" srcId="{52F44793-FA85-42B7-A67E-0EF7A5FF6DE5}" destId="{06E93A5F-FB84-4FEE-84C8-8856C5C0DAFF}" srcOrd="1" destOrd="0" presId="urn:microsoft.com/office/officeart/2005/8/layout/hierarchy3"/>
    <dgm:cxn modelId="{B2F61E95-05AA-4192-BB8F-82FC3D8A5CD3}" type="presParOf" srcId="{A5F3043F-3AE7-4389-AB4A-C0A6FFA6A6F9}" destId="{84128106-13F2-427D-8BD2-68FC24DC8831}" srcOrd="1" destOrd="0" presId="urn:microsoft.com/office/officeart/2005/8/layout/hierarchy3"/>
    <dgm:cxn modelId="{2514069D-8FE1-47A4-8CCE-45734968D054}" type="presParOf" srcId="{84128106-13F2-427D-8BD2-68FC24DC8831}" destId="{9D511374-7D7B-4EC8-ADF3-F61D1EE76F2F}" srcOrd="0" destOrd="0" presId="urn:microsoft.com/office/officeart/2005/8/layout/hierarchy3"/>
    <dgm:cxn modelId="{4AC315BD-08A6-4B3A-A794-DEC724C35B4B}" type="presParOf" srcId="{84128106-13F2-427D-8BD2-68FC24DC8831}" destId="{DC495A99-3CC3-4C44-9CD4-E19127F63245}" srcOrd="1" destOrd="0" presId="urn:microsoft.com/office/officeart/2005/8/layout/hierarchy3"/>
    <dgm:cxn modelId="{2161D702-E1BF-43D4-8DEA-A3D44ED20A4C}" type="presParOf" srcId="{84128106-13F2-427D-8BD2-68FC24DC8831}" destId="{B22AED20-DDE9-4F27-98ED-852D664DEE50}" srcOrd="2" destOrd="0" presId="urn:microsoft.com/office/officeart/2005/8/layout/hierarchy3"/>
    <dgm:cxn modelId="{695FC8AE-B0BD-4353-9ECF-782E4DA526D9}" type="presParOf" srcId="{84128106-13F2-427D-8BD2-68FC24DC8831}" destId="{222E0677-6280-4BEE-9943-9B6567E1B4A1}" srcOrd="3" destOrd="0" presId="urn:microsoft.com/office/officeart/2005/8/layout/hierarchy3"/>
    <dgm:cxn modelId="{808146AD-F026-4B32-8711-BEE65237008E}" type="presParOf" srcId="{84128106-13F2-427D-8BD2-68FC24DC8831}" destId="{F7D85594-4DA5-4940-BCB2-EDEAB36F297A}" srcOrd="4" destOrd="0" presId="urn:microsoft.com/office/officeart/2005/8/layout/hierarchy3"/>
    <dgm:cxn modelId="{8E053FEE-2571-4D3A-B585-E1D9EDA55585}" type="presParOf" srcId="{84128106-13F2-427D-8BD2-68FC24DC8831}" destId="{14BE7BAD-7DEF-4568-B44D-40A60342DD0A}" srcOrd="5" destOrd="0" presId="urn:microsoft.com/office/officeart/2005/8/layout/hierarchy3"/>
    <dgm:cxn modelId="{5BE2AF7A-67F6-40BD-BD3C-FD6AE9922AA3}" type="presParOf" srcId="{5EB09CE6-07B9-4E20-8F8B-D10BBFEF8A68}" destId="{5AE8661B-EBD1-4E1B-99E6-E8084BA2B4A0}" srcOrd="2" destOrd="0" presId="urn:microsoft.com/office/officeart/2005/8/layout/hierarchy3"/>
    <dgm:cxn modelId="{88C8D6FB-69BD-4E7F-971E-7D1461E07DF5}" type="presParOf" srcId="{5AE8661B-EBD1-4E1B-99E6-E8084BA2B4A0}" destId="{09B8601B-F30A-463F-862E-67C6AC91C003}" srcOrd="0" destOrd="0" presId="urn:microsoft.com/office/officeart/2005/8/layout/hierarchy3"/>
    <dgm:cxn modelId="{6395E495-0CE5-4B67-858B-5463CA8839FF}" type="presParOf" srcId="{09B8601B-F30A-463F-862E-67C6AC91C003}" destId="{9EE9022C-A1A4-4896-812C-BF67B355D3FC}" srcOrd="0" destOrd="0" presId="urn:microsoft.com/office/officeart/2005/8/layout/hierarchy3"/>
    <dgm:cxn modelId="{75C4F1EE-696B-4017-8A6A-1B288809F004}" type="presParOf" srcId="{09B8601B-F30A-463F-862E-67C6AC91C003}" destId="{084B09F3-2CAB-4B90-B51B-ABD8E3716314}" srcOrd="1" destOrd="0" presId="urn:microsoft.com/office/officeart/2005/8/layout/hierarchy3"/>
    <dgm:cxn modelId="{8C966C74-68FD-4538-8549-44EA7086A5B8}" type="presParOf" srcId="{5AE8661B-EBD1-4E1B-99E6-E8084BA2B4A0}" destId="{7D254E27-EFCB-45C4-A2C8-B621A70DACFB}" srcOrd="1" destOrd="0" presId="urn:microsoft.com/office/officeart/2005/8/layout/hierarchy3"/>
    <dgm:cxn modelId="{0F125991-2BCE-45E1-A99A-DB8229478787}" type="presParOf" srcId="{7D254E27-EFCB-45C4-A2C8-B621A70DACFB}" destId="{A4DF48BC-C80A-40AA-8875-46B7EC62C64E}" srcOrd="0" destOrd="0" presId="urn:microsoft.com/office/officeart/2005/8/layout/hierarchy3"/>
    <dgm:cxn modelId="{23D76695-FCCB-4950-9517-D717303C9A7A}" type="presParOf" srcId="{7D254E27-EFCB-45C4-A2C8-B621A70DACFB}" destId="{8B2E1D33-2D90-409B-91CE-DB815A9F16CD}" srcOrd="1" destOrd="0" presId="urn:microsoft.com/office/officeart/2005/8/layout/hierarchy3"/>
    <dgm:cxn modelId="{BDB29EEC-1A12-4128-A7D7-C5581E284D24}" type="presParOf" srcId="{7D254E27-EFCB-45C4-A2C8-B621A70DACFB}" destId="{7CA3DDAE-BF88-4855-AC2F-E7A514981FE1}" srcOrd="2" destOrd="0" presId="urn:microsoft.com/office/officeart/2005/8/layout/hierarchy3"/>
    <dgm:cxn modelId="{0B2C9879-513C-4608-8718-A7A4BB17857D}" type="presParOf" srcId="{7D254E27-EFCB-45C4-A2C8-B621A70DACFB}" destId="{950149A1-B038-49CC-8E04-F0059BEBE2C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82C7-6B08-4D4A-BF1B-6FA237430C58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9B20-736D-4D70-87BC-321223829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9B20-736D-4D70-87BC-3212238297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6160" y="2103120"/>
            <a:ext cx="1828800" cy="1828800"/>
            <a:chOff x="5181600" y="2683669"/>
            <a:chExt cx="1188720" cy="118586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273606" y="3068164"/>
              <a:ext cx="1035189" cy="3270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926080" y="411480"/>
            <a:ext cx="3474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909060" y="153162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273629" y="153122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34886" y="153844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274820" y="4137660"/>
            <a:ext cx="411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467611" y="137268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4089027" y="137268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649528" y="137268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22960" y="3703320"/>
            <a:ext cx="1188720" cy="548640"/>
            <a:chOff x="914400" y="4069080"/>
            <a:chExt cx="1188720" cy="548640"/>
          </a:xfrm>
        </p:grpSpPr>
        <p:pic>
          <p:nvPicPr>
            <p:cNvPr id="2" name="Picture 2" descr="D:\projects\Marmote\PowerBoard\Misc\usb-logo-550x26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1560" y="4136746"/>
              <a:ext cx="868680" cy="416966"/>
            </a:xfrm>
            <a:prstGeom prst="rect">
              <a:avLst/>
            </a:prstGeom>
            <a:noFill/>
          </p:spPr>
        </p:pic>
        <p:sp>
          <p:nvSpPr>
            <p:cNvPr id="26" name="Rectangle 25"/>
            <p:cNvSpPr/>
            <p:nvPr/>
          </p:nvSpPr>
          <p:spPr>
            <a:xfrm>
              <a:off x="914400" y="40690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22960" y="1783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44304" y="306681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2011680" y="301752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72357" y="2697480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Elbow Connector 38"/>
          <p:cNvCxnSpPr>
            <a:stCxn id="28" idx="3"/>
          </p:cNvCxnSpPr>
          <p:nvPr/>
        </p:nvCxnSpPr>
        <p:spPr>
          <a:xfrm>
            <a:off x="2011680" y="2057400"/>
            <a:ext cx="1554480" cy="594360"/>
          </a:xfrm>
          <a:prstGeom prst="bentConnector3">
            <a:avLst>
              <a:gd name="adj1" fmla="val 19976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2011680" y="3383280"/>
            <a:ext cx="1554480" cy="594360"/>
          </a:xfrm>
          <a:prstGeom prst="bentConnector3">
            <a:avLst>
              <a:gd name="adj1" fmla="val 20741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32120" y="233172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2120" y="306324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5394960" y="3381692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2960" y="2743200"/>
            <a:ext cx="1188720" cy="548640"/>
            <a:chOff x="914400" y="3154680"/>
            <a:chExt cx="1188720" cy="548640"/>
          </a:xfrm>
        </p:grpSpPr>
        <p:sp>
          <p:nvSpPr>
            <p:cNvPr id="27" name="Rectangle 26"/>
            <p:cNvSpPr/>
            <p:nvPr/>
          </p:nvSpPr>
          <p:spPr>
            <a:xfrm>
              <a:off x="914400" y="31546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27" name="Picture 3" descr="D:\projects\Marmote\PowerBoard\Misc\microSD_logo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3000" y="3200400"/>
              <a:ext cx="777240" cy="437198"/>
            </a:xfrm>
            <a:prstGeom prst="rect">
              <a:avLst/>
            </a:prstGeom>
            <a:noFill/>
          </p:spPr>
        </p:pic>
      </p:grpSp>
      <p:sp>
        <p:nvSpPr>
          <p:cNvPr id="47" name="Rectangle 46"/>
          <p:cNvSpPr/>
          <p:nvPr/>
        </p:nvSpPr>
        <p:spPr>
          <a:xfrm>
            <a:off x="2613848" y="2331720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SWD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822960" y="4709160"/>
            <a:ext cx="1188720" cy="548640"/>
            <a:chOff x="914400" y="4892040"/>
            <a:chExt cx="1188720" cy="548640"/>
          </a:xfrm>
        </p:grpSpPr>
        <p:grpSp>
          <p:nvGrpSpPr>
            <p:cNvPr id="85" name="Group 84"/>
            <p:cNvGrpSpPr/>
            <p:nvPr/>
          </p:nvGrpSpPr>
          <p:grpSpPr>
            <a:xfrm>
              <a:off x="1051560" y="5074920"/>
              <a:ext cx="914400" cy="182880"/>
              <a:chOff x="3657600" y="5989320"/>
              <a:chExt cx="1828800" cy="365760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4389120" y="5989320"/>
                <a:ext cx="365760" cy="365760"/>
              </a:xfrm>
              <a:prstGeom prst="arc">
                <a:avLst>
                  <a:gd name="adj1" fmla="val 13514966"/>
                  <a:gd name="adj2" fmla="val 808260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5760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20640" y="5989320"/>
                <a:ext cx="365760" cy="36576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53" name="Straight Connector 52"/>
              <p:cNvCxnSpPr>
                <a:stCxn id="50" idx="6"/>
                <a:endCxn id="56" idx="2"/>
              </p:cNvCxnSpPr>
              <p:nvPr/>
            </p:nvCxnSpPr>
            <p:spPr>
              <a:xfrm>
                <a:off x="4023360" y="6172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>
                <a:off x="4754880" y="617220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4480560" y="60807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285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1208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3749040" y="6172200"/>
                <a:ext cx="1828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914400" y="489204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rot="10800000">
            <a:off x="5394960" y="2651760"/>
            <a:ext cx="9601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355080" y="237744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Current Senses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355080" y="3108960"/>
            <a:ext cx="21031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BUCK, LDOs</a:t>
            </a:r>
          </a:p>
        </p:txBody>
      </p:sp>
      <p:cxnSp>
        <p:nvCxnSpPr>
          <p:cNvPr id="125" name="Shape 124"/>
          <p:cNvCxnSpPr>
            <a:endCxn id="119" idx="2"/>
          </p:cNvCxnSpPr>
          <p:nvPr/>
        </p:nvCxnSpPr>
        <p:spPr>
          <a:xfrm flipV="1">
            <a:off x="5120640" y="3657600"/>
            <a:ext cx="2286000" cy="1280160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46700" y="4663440"/>
            <a:ext cx="1074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Path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rot="5400000">
            <a:off x="4847114" y="1325086"/>
            <a:ext cx="73152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>
            <a:grpSpLocks noChangeAspect="1"/>
          </p:cNvGrpSpPr>
          <p:nvPr/>
        </p:nvGrpSpPr>
        <p:grpSpPr>
          <a:xfrm>
            <a:off x="822960" y="5549765"/>
            <a:ext cx="1188720" cy="860560"/>
            <a:chOff x="914400" y="5692739"/>
            <a:chExt cx="1188720" cy="860560"/>
          </a:xfrm>
        </p:grpSpPr>
        <p:sp>
          <p:nvSpPr>
            <p:cNvPr id="141" name="Rectangle 140"/>
            <p:cNvSpPr/>
            <p:nvPr/>
          </p:nvSpPr>
          <p:spPr>
            <a:xfrm>
              <a:off x="914400" y="5897880"/>
              <a:ext cx="1188720" cy="54864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 rot="2121328">
              <a:off x="1430023" y="599818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 rot="2121328">
              <a:off x="1468078" y="5692739"/>
              <a:ext cx="90696" cy="55511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D:\projects\Marmote\PowerBoard\Misc\Battery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 rot="5400000">
              <a:off x="1153612" y="5857692"/>
              <a:ext cx="654416" cy="629920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</p:pic>
      </p:grpSp>
      <p:cxnSp>
        <p:nvCxnSpPr>
          <p:cNvPr id="149" name="Straight Arrow Connector 148"/>
          <p:cNvCxnSpPr/>
          <p:nvPr/>
        </p:nvCxnSpPr>
        <p:spPr>
          <a:xfrm rot="10800000">
            <a:off x="2011680" y="4983480"/>
            <a:ext cx="1828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840480" y="4343400"/>
            <a:ext cx="1280160" cy="1280160"/>
            <a:chOff x="4114800" y="4937760"/>
            <a:chExt cx="914400" cy="914400"/>
          </a:xfrm>
        </p:grpSpPr>
        <p:sp>
          <p:nvSpPr>
            <p:cNvPr id="12" name="Rectangle 11"/>
            <p:cNvSpPr/>
            <p:nvPr/>
          </p:nvSpPr>
          <p:spPr>
            <a:xfrm>
              <a:off x="4114800" y="4937760"/>
              <a:ext cx="914400" cy="91440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PMIC</a:t>
              </a:r>
              <a:endParaRPr 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pic>
          <p:nvPicPr>
            <p:cNvPr id="1033" name="Picture 9" descr="D:\projects\Marmote\PowerBoard\Misc\LLTC.png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</a:blip>
            <a:srcRect/>
            <a:stretch>
              <a:fillRect/>
            </a:stretch>
          </p:blipFill>
          <p:spPr bwMode="auto">
            <a:xfrm>
              <a:off x="4170997" y="4983480"/>
              <a:ext cx="802005" cy="802005"/>
            </a:xfrm>
            <a:prstGeom prst="rect">
              <a:avLst/>
            </a:prstGeom>
            <a:noFill/>
          </p:spPr>
        </p:pic>
      </p:grpSp>
      <p:cxnSp>
        <p:nvCxnSpPr>
          <p:cNvPr id="172" name="Straight Arrow Connector 171"/>
          <p:cNvCxnSpPr>
            <a:endCxn id="118" idx="2"/>
          </p:cNvCxnSpPr>
          <p:nvPr/>
        </p:nvCxnSpPr>
        <p:spPr>
          <a:xfrm rot="5400000" flipH="1" flipV="1">
            <a:off x="7292340" y="304038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rot="10800000">
            <a:off x="2331720" y="4617720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2011680" y="4297680"/>
            <a:ext cx="640080" cy="0"/>
          </a:xfrm>
          <a:prstGeom prst="line">
            <a:avLst/>
          </a:prstGeom>
          <a:ln w="38100" cap="sq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5763533" y="1371600"/>
            <a:ext cx="1094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Rails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9" name="Straight Arrow Connector 218"/>
          <p:cNvCxnSpPr>
            <a:stCxn id="118" idx="0"/>
          </p:cNvCxnSpPr>
          <p:nvPr/>
        </p:nvCxnSpPr>
        <p:spPr>
          <a:xfrm rot="5400000" flipH="1" flipV="1">
            <a:off x="7063740" y="203454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rot="10800000">
            <a:off x="5212080" y="1691640"/>
            <a:ext cx="21945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10800000">
            <a:off x="2331720" y="5350828"/>
            <a:ext cx="150876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H="1" flipV="1">
            <a:off x="1989614" y="569134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011680" y="6033452"/>
            <a:ext cx="320040" cy="1588"/>
          </a:xfrm>
          <a:prstGeom prst="straightConnector1">
            <a:avLst/>
          </a:prstGeom>
          <a:ln w="38100" cap="sq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880360" y="2274570"/>
          <a:ext cx="3383280" cy="230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34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bAtu</cp:lastModifiedBy>
  <cp:revision>74</cp:revision>
  <dcterms:created xsi:type="dcterms:W3CDTF">2006-08-16T00:00:00Z</dcterms:created>
  <dcterms:modified xsi:type="dcterms:W3CDTF">2011-05-26T21:58:24Z</dcterms:modified>
</cp:coreProperties>
</file>