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73" r:id="rId5"/>
    <p:sldId id="272" r:id="rId6"/>
    <p:sldId id="271" r:id="rId7"/>
    <p:sldId id="260" r:id="rId8"/>
    <p:sldId id="256" r:id="rId9"/>
    <p:sldId id="257" r:id="rId10"/>
    <p:sldId id="261" r:id="rId11"/>
    <p:sldId id="269" r:id="rId12"/>
    <p:sldId id="268" r:id="rId13"/>
    <p:sldId id="267" r:id="rId14"/>
    <p:sldId id="266" r:id="rId15"/>
    <p:sldId id="265" r:id="rId16"/>
    <p:sldId id="264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>
      <p:cViewPr>
        <p:scale>
          <a:sx n="125" d="100"/>
          <a:sy n="125" d="100"/>
        </p:scale>
        <p:origin x="-136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046220" y="1943100"/>
            <a:ext cx="11430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0789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672046" y="1949926"/>
            <a:ext cx="115824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023773" y="4891235"/>
            <a:ext cx="109725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58003" y="4892041"/>
            <a:ext cx="1096487" cy="79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388728" y="4890844"/>
            <a:ext cx="1096475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558659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180075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74096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60477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22618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78668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Micro-B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315494" y="1943100"/>
            <a:ext cx="1142206" cy="79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17484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54930" y="310896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6040" y="2743200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397764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RJ45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>
            <a:off x="5486400" y="3782497"/>
            <a:ext cx="1554480" cy="469463"/>
          </a:xfrm>
          <a:prstGeom prst="bentConnector3">
            <a:avLst>
              <a:gd name="adj1" fmla="val 75412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989286" y="270974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43600" y="3474720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RGMII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015932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40880" y="220980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361335" y="1378806"/>
            <a:ext cx="0" cy="1672171"/>
          </a:xfrm>
          <a:prstGeom prst="straightConnector1">
            <a:avLst/>
          </a:prstGeom>
          <a:ln w="317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58248" y="2303749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746124" y="1372394"/>
            <a:ext cx="1" cy="1233646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357610" y="1815392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5746124" y="2611526"/>
            <a:ext cx="129475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778137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16200000">
            <a:off x="4874784" y="1784167"/>
            <a:ext cx="619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UART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040880" y="315468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3380" y="19431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547949" y="194270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09206" y="194992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07045" y="4891235"/>
            <a:ext cx="109725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41275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72000" y="4890844"/>
            <a:ext cx="1096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741931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363347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92384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74193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36334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2384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Jack/BNC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494770" y="1784167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52654" y="1943100"/>
            <a:ext cx="11422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474720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3566328" y="4741801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98298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27354" y="310896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I/O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26741" y="274320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220980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LED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5486400" y="2484120"/>
            <a:ext cx="1554480" cy="579120"/>
          </a:xfrm>
          <a:prstGeom prst="bentConnector3">
            <a:avLst>
              <a:gd name="adj1" fmla="val 81373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06440" y="274320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41834" y="3474720"/>
            <a:ext cx="490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793172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4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9"/>
            <a:ext cx="2651760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1546" y="706909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97867" y="416489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4564257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4246518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209523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1600114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219113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908004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05742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91235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85800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85883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16559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450077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678027" y="2632085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25797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678027" y="3161870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31100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23243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28595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42208"/>
            <a:ext cx="3020453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685800" y="6278608"/>
            <a:ext cx="48972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229047" y="585290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175529" y="622509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334363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4616253" y="4994218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719765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754958" y="91142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747338" y="1749752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747338" y="24882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105957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40221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7037947" y="3546563"/>
            <a:ext cx="0" cy="61833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1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8"/>
            <a:ext cx="2651760" cy="428095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6267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1547" y="7069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5067" y="706909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5067" y="415703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6267" y="41649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402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2773138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2455399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149974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980096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964742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165363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803056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31686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814899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14462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26334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91122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27096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3" idx="3"/>
          </p:cNvCxnSpPr>
          <p:nvPr/>
        </p:nvCxnSpPr>
        <p:spPr>
          <a:xfrm flipH="1">
            <a:off x="8056891" y="3740485"/>
            <a:ext cx="1318082" cy="119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36881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89" idx="3"/>
          </p:cNvCxnSpPr>
          <p:nvPr/>
        </p:nvCxnSpPr>
        <p:spPr>
          <a:xfrm flipH="1">
            <a:off x="8056891" y="4270270"/>
            <a:ext cx="1318082" cy="166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42184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34327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39679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648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814899" y="6264388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551547" y="583868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498029" y="621087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746107" y="5016300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974707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476279" y="90496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76279" y="1754003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522692" y="36908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81060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7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774780" y="-365760"/>
            <a:ext cx="7611969" cy="658368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80851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1286300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76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41257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8046720" y="282405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80712" y="2516274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76779" y="4825910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-322499" y="267462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539602" y="2366851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-322499" y="1795172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459659" y="1475132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156061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6750" y="1040971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78041" y="2025617"/>
            <a:ext cx="256031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69681" y="1714508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572501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37773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309159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469179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-322499" y="592423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-264848" y="5562936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60632" y="5924233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313243" y="150710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13243" y="132422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13243" y="197209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313243" y="277053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1" y="3801360"/>
            <a:ext cx="2880359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13243" y="37624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365425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336621"/>
            <a:ext cx="288036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313243" y="42792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171125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429714" y="3493582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29714" y="4028844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2824050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474429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360632" y="6843779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641807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43762" y="679026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21263" y="58707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828299" y="5924231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291840" y="5595691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3352529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4722207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737360" y="3631398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21263" y="26211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-322499" y="5147907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194859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721263" y="1795172"/>
            <a:ext cx="439937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514600" y="264117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14600" y="222969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21263" y="174165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148435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233339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2701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022286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2620541" y="3209237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737360" y="3631398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514600" y="3052651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212663" y="3352529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828299" y="2672032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326793" y="4270192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21263" y="509438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59" y="-90506"/>
            <a:ext cx="1083804" cy="107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96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095296" y="2705011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0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09347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2795051" y="2694892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4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2079143"/>
            <a:ext cx="2834640" cy="26517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405023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97246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8692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79143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98029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77989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9860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90823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95250"/>
            <a:ext cx="0" cy="115889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97280" y="594360"/>
            <a:ext cx="2834640" cy="111400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97280" y="5027534"/>
            <a:ext cx="2834640" cy="1053226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552197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43762" y="549867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9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7280" y="594360"/>
            <a:ext cx="694944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240" y="744981"/>
            <a:ext cx="731520" cy="72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9728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1828800"/>
            <a:ext cx="3474720" cy="3017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9728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672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2978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1945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1168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30566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10526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25700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73736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675120" y="2630566"/>
            <a:ext cx="25146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93643" y="231945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481060" y="246888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45"/>
          <p:cNvSpPr/>
          <p:nvPr/>
        </p:nvSpPr>
        <p:spPr>
          <a:xfrm rot="16200000">
            <a:off x="4563439" y="2374200"/>
            <a:ext cx="2705844" cy="1926719"/>
          </a:xfrm>
          <a:prstGeom prst="cloud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rot="5400000">
            <a:off x="7520940" y="200554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263640" y="2165568"/>
            <a:ext cx="128016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3113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23360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27787"/>
            <a:ext cx="0" cy="72539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6324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1721083" y="3276809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 - 3.6V ~ 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05863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D3V3 - Digital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247011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D1V5 - Digital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028452" y="3276810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A1V5 - Analog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423904" y="3276810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 – Analog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63241" y="475529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63241" y="304038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63241" y="1920240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541290" y="672643"/>
            <a:ext cx="5931030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2" y="1135982"/>
            <a:ext cx="1923173" cy="3070257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788" y="1135983"/>
            <a:ext cx="2929013" cy="3070257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599" y="4584009"/>
            <a:ext cx="1229575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173174" y="4993332"/>
            <a:ext cx="161917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6568" y="4675592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694" y="467559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226907" y="2524311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907" y="221653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226907" y="1644855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338" y="132481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52278" y="252431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56568" y="2029188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2278" y="1619094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56568" y="115526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153222" y="145740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52278" y="234143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274320" y="5773914"/>
            <a:ext cx="121345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654" y="5455854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8801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18801" y="22879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8801" y="156557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8801" y="492985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73175" y="3279578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18801" y="32272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173175" y="3584767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18801" y="353291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56568" y="29718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6568" y="3282466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89120" y="4571282"/>
            <a:ext cx="1234440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487772" y="572039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594808" y="5773914"/>
            <a:ext cx="338867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983480" y="5434430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00" idx="0"/>
          </p:cNvCxnSpPr>
          <p:nvPr/>
        </p:nvCxnSpPr>
        <p:spPr>
          <a:xfrm>
            <a:off x="5006340" y="3200852"/>
            <a:ext cx="0" cy="137043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63789" y="4571890"/>
            <a:ext cx="1016571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>
            <a:stCxn id="72" idx="0"/>
          </p:cNvCxnSpPr>
          <p:nvPr/>
        </p:nvCxnSpPr>
        <p:spPr>
          <a:xfrm flipV="1">
            <a:off x="2971590" y="3481082"/>
            <a:ext cx="0" cy="209975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87772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6" idx="1"/>
          </p:cNvCxnSpPr>
          <p:nvPr/>
        </p:nvCxnSpPr>
        <p:spPr>
          <a:xfrm flipH="1">
            <a:off x="274321" y="4997591"/>
            <a:ext cx="158946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487772" y="1644855"/>
            <a:ext cx="37622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281109" y="249085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281109" y="207937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87772" y="159133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67200" y="134050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9580" y="217882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19302" y="2894435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41919" y="1871969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387050" y="3058920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971590" y="3481081"/>
            <a:ext cx="720999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281109" y="2902334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979172" y="3202212"/>
            <a:ext cx="102716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594808" y="2521715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487772" y="494407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6558387" y="4206240"/>
            <a:ext cx="0" cy="377769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3306" y="1648278"/>
            <a:ext cx="7938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965" y="2521715"/>
            <a:ext cx="8691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TCXO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6819" y="4983369"/>
            <a:ext cx="840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XTAL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4840" y="5763631"/>
            <a:ext cx="10422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</a:p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ETH OSC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56568" y="4993332"/>
            <a:ext cx="1032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USB chip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56568" y="3590243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AFEs (DDR)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6568" y="2536955"/>
            <a:ext cx="1404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20 MHz (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differential)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mezzanine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56568" y="1626513"/>
            <a:ext cx="649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Trapezoid 71"/>
          <p:cNvSpPr/>
          <p:nvPr/>
        </p:nvSpPr>
        <p:spPr>
          <a:xfrm>
            <a:off x="2522760" y="3691057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98228" y="4571890"/>
            <a:ext cx="1016572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 MHz RC OSC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126" idx="0"/>
          </p:cNvCxnSpPr>
          <p:nvPr/>
        </p:nvCxnSpPr>
        <p:spPr>
          <a:xfrm rot="5400000" flipH="1" flipV="1">
            <a:off x="2244669" y="4105046"/>
            <a:ext cx="594250" cy="339439"/>
          </a:xfrm>
          <a:prstGeom prst="bentConnector3">
            <a:avLst>
              <a:gd name="adj1" fmla="val 33971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9" idx="0"/>
          </p:cNvCxnSpPr>
          <p:nvPr/>
        </p:nvCxnSpPr>
        <p:spPr>
          <a:xfrm rot="16200000" flipV="1">
            <a:off x="3137544" y="4102919"/>
            <a:ext cx="594249" cy="343693"/>
          </a:xfrm>
          <a:prstGeom prst="bentConnector3">
            <a:avLst>
              <a:gd name="adj1" fmla="val 32903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541290" y="672643"/>
            <a:ext cx="5931030" cy="5270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2" y="1135983"/>
            <a:ext cx="1923173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788" y="1135983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93015" y="4493287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173175" y="4902610"/>
            <a:ext cx="161917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6568" y="4584870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694" y="4584871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226907" y="2524311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907" y="221653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226907" y="1644855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338" y="132481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52278" y="252431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56568" y="2029188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2278" y="1619094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56568" y="115526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153222" y="145740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52278" y="234143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274320" y="5683192"/>
            <a:ext cx="121345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654" y="5365132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8801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18801" y="22879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8801" y="156557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8801" y="483912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73175" y="3279578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18801" y="32272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173175" y="3584767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18801" y="353291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56568" y="29718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6568" y="3282466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18270" y="4480560"/>
            <a:ext cx="2106052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487772" y="562967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594808" y="5683192"/>
            <a:ext cx="289046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485276" y="5332570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00" idx="0"/>
          </p:cNvCxnSpPr>
          <p:nvPr/>
        </p:nvCxnSpPr>
        <p:spPr>
          <a:xfrm>
            <a:off x="4471296" y="3202212"/>
            <a:ext cx="0" cy="12783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63789" y="4481168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 smtClean="0">
                <a:solidFill>
                  <a:schemeClr val="tx1"/>
                </a:solidFill>
              </a:rPr>
              <a:t>kHz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>
            <a:stCxn id="126" idx="0"/>
          </p:cNvCxnSpPr>
          <p:nvPr/>
        </p:nvCxnSpPr>
        <p:spPr>
          <a:xfrm flipV="1">
            <a:off x="2503869" y="3481081"/>
            <a:ext cx="0" cy="100008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87772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6" idx="1"/>
          </p:cNvCxnSpPr>
          <p:nvPr/>
        </p:nvCxnSpPr>
        <p:spPr>
          <a:xfrm flipH="1">
            <a:off x="274320" y="4906869"/>
            <a:ext cx="158946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487772" y="1644855"/>
            <a:ext cx="37622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281109" y="249085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281109" y="207937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87772" y="159133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67200" y="134050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9580" y="217882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19302" y="2894435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41919" y="1871969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387050" y="3058920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503869" y="3481081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281109" y="2902334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979172" y="3202212"/>
            <a:ext cx="50610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594808" y="2521715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2837996" y="3490215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87772" y="485335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6533095" y="3975637"/>
            <a:ext cx="0" cy="51765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3306" y="1648278"/>
            <a:ext cx="7938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965" y="2521715"/>
            <a:ext cx="8691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TCXO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6819" y="4892647"/>
            <a:ext cx="840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XTAL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4840" y="5672909"/>
            <a:ext cx="10422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</a:p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ETH OSC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56568" y="4902610"/>
            <a:ext cx="1032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USB chip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56568" y="3590243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AFEs (DDR)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6568" y="2536955"/>
            <a:ext cx="1404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20 MHz (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differential)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mezzanine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56568" y="1626513"/>
            <a:ext cx="649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541290" y="672643"/>
            <a:ext cx="5931030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2" y="1135983"/>
            <a:ext cx="1923173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788" y="1135983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93015" y="458400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173175" y="4993332"/>
            <a:ext cx="161917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6568" y="4675592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694" y="467559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226907" y="2524311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907" y="221653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226907" y="1644855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338" y="132481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52278" y="252431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56568" y="2029188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2278" y="1619094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56568" y="115526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153222" y="145740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52278" y="234143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274320" y="5773914"/>
            <a:ext cx="121345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654" y="5455854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8801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18801" y="22879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8801" y="156557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8801" y="492985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73175" y="3279578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18801" y="32272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173175" y="3584767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18801" y="353291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56568" y="29718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6568" y="3282466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18270" y="4571282"/>
            <a:ext cx="2106052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487772" y="572039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594808" y="5773914"/>
            <a:ext cx="289046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485276" y="5423292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485276" y="3202212"/>
            <a:ext cx="0" cy="136906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63789" y="4571890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 smtClean="0">
                <a:solidFill>
                  <a:schemeClr val="tx1"/>
                </a:solidFill>
              </a:rPr>
              <a:t>kHz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503869" y="3481081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87772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6" idx="1"/>
          </p:cNvCxnSpPr>
          <p:nvPr/>
        </p:nvCxnSpPr>
        <p:spPr>
          <a:xfrm flipH="1">
            <a:off x="274320" y="4997591"/>
            <a:ext cx="158946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487772" y="1644855"/>
            <a:ext cx="37622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281109" y="249085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281109" y="207937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87772" y="159133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67200" y="134050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9580" y="217882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19302" y="2894435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41919" y="1871969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387050" y="3058920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503869" y="3481081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281109" y="2902334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979172" y="3202212"/>
            <a:ext cx="50610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594808" y="2521715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2099752" y="4119875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87772" y="494407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6533095" y="3975637"/>
            <a:ext cx="0" cy="60837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3306" y="1648278"/>
            <a:ext cx="7938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965" y="2521715"/>
            <a:ext cx="8691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TCXO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6819" y="4983369"/>
            <a:ext cx="840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XTAL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4840" y="5763631"/>
            <a:ext cx="10422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</a:p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ETH OSC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56568" y="4993332"/>
            <a:ext cx="1032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USB chip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56568" y="3590243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AFEs (DDR)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6568" y="2536955"/>
            <a:ext cx="1404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20 MHz (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differential)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mezzanine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56568" y="1626513"/>
            <a:ext cx="649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9000" y="2377440"/>
            <a:ext cx="2231550" cy="2231550"/>
            <a:chOff x="5181600" y="2683669"/>
            <a:chExt cx="1188720" cy="118586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984274" y="1691640"/>
            <a:ext cx="1371600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1732" y="2643815"/>
            <a:ext cx="1356685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AFE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91732" y="3558215"/>
            <a:ext cx="1356685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1732" y="4480560"/>
            <a:ext cx="1356685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Mezzanine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509" y="2194482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8680" y="4061687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6968" y="1260880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8680" y="4995290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9000" y="1260880"/>
            <a:ext cx="1144384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6057900" y="2441292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3335" y="4995290"/>
            <a:ext cx="1207216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8680" y="3128084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TCXO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3"/>
            <a:endCxn id="22" idx="1"/>
          </p:cNvCxnSpPr>
          <p:nvPr/>
        </p:nvCxnSpPr>
        <p:spPr>
          <a:xfrm>
            <a:off x="2243938" y="5361050"/>
            <a:ext cx="220939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5434" y="4608990"/>
            <a:ext cx="0" cy="75206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  <a:endCxn id="20" idx="1"/>
          </p:cNvCxnSpPr>
          <p:nvPr/>
        </p:nvCxnSpPr>
        <p:spPr>
          <a:xfrm>
            <a:off x="2262226" y="1626640"/>
            <a:ext cx="116677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03520" y="1626640"/>
            <a:ext cx="0" cy="7508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60550" y="2601312"/>
            <a:ext cx="40944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3"/>
          </p:cNvCxnSpPr>
          <p:nvPr/>
        </p:nvCxnSpPr>
        <p:spPr>
          <a:xfrm flipV="1">
            <a:off x="2245767" y="2555174"/>
            <a:ext cx="1193999" cy="506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40280" y="3503711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</p:cNvCxnSpPr>
          <p:nvPr/>
        </p:nvCxnSpPr>
        <p:spPr>
          <a:xfrm>
            <a:off x="2243938" y="4427447"/>
            <a:ext cx="119582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1" idx="0"/>
            <a:endCxn id="10" idx="1"/>
          </p:cNvCxnSpPr>
          <p:nvPr/>
        </p:nvCxnSpPr>
        <p:spPr>
          <a:xfrm flipV="1">
            <a:off x="6400800" y="2057400"/>
            <a:ext cx="583474" cy="543912"/>
          </a:xfrm>
          <a:prstGeom prst="bentConnector3">
            <a:avLst>
              <a:gd name="adj1" fmla="val 62538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15" idx="1"/>
          </p:cNvCxnSpPr>
          <p:nvPr/>
        </p:nvCxnSpPr>
        <p:spPr>
          <a:xfrm>
            <a:off x="5660550" y="4334184"/>
            <a:ext cx="1331182" cy="512136"/>
          </a:xfrm>
          <a:prstGeom prst="bentConnector3">
            <a:avLst>
              <a:gd name="adj1" fmla="val 82914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94284" y="2233113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32568" y="3202045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28323" y="3519370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28323" y="2553817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29962" y="4110122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46756" y="4427447"/>
            <a:ext cx="591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78442" y="505819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28322" y="5375516"/>
            <a:ext cx="6286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63437" y="1318863"/>
            <a:ext cx="958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8323" y="1639567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12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5" name="Straight Arrow Connector 84"/>
          <p:cNvCxnSpPr>
            <a:stCxn id="20" idx="3"/>
          </p:cNvCxnSpPr>
          <p:nvPr/>
        </p:nvCxnSpPr>
        <p:spPr>
          <a:xfrm>
            <a:off x="4573384" y="1626640"/>
            <a:ext cx="730136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93946" y="131886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74822" y="1639567"/>
            <a:ext cx="6286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44204" y="2080856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904005" y="2745445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18858" y="3067558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37292" y="3645270"/>
            <a:ext cx="9621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718858" y="338328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60550" y="4068514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58933" y="4368444"/>
            <a:ext cx="9188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(differential)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7" name="Elbow Connector 106"/>
          <p:cNvCxnSpPr>
            <a:endCxn id="13" idx="1"/>
          </p:cNvCxnSpPr>
          <p:nvPr/>
        </p:nvCxnSpPr>
        <p:spPr>
          <a:xfrm flipV="1">
            <a:off x="5670828" y="3009575"/>
            <a:ext cx="1320904" cy="365760"/>
          </a:xfrm>
          <a:prstGeom prst="bentConnector3">
            <a:avLst>
              <a:gd name="adj1" fmla="val 81567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4" idx="1"/>
          </p:cNvCxnSpPr>
          <p:nvPr/>
        </p:nvCxnSpPr>
        <p:spPr>
          <a:xfrm>
            <a:off x="5660550" y="3646328"/>
            <a:ext cx="1331182" cy="277647"/>
          </a:xfrm>
          <a:prstGeom prst="bentConnector3">
            <a:avLst>
              <a:gd name="adj1" fmla="val 82437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5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86497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2255695" y="18424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642721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3031340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629354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994321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78480" y="4755291"/>
            <a:ext cx="87801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ADC, DAC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86497" y="3040381"/>
            <a:ext cx="86999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9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004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006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008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2667000"/>
            <a:ext cx="1195388" cy="1185862"/>
            <a:chOff x="5181600" y="2683669"/>
            <a:chExt cx="1195388" cy="11858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95388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632</Words>
  <Application>Microsoft Office PowerPoint</Application>
  <PresentationFormat>On-screen Show (4:3)</PresentationFormat>
  <Paragraphs>341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Sandor Szilvasi</cp:lastModifiedBy>
  <cp:revision>203</cp:revision>
  <dcterms:created xsi:type="dcterms:W3CDTF">2006-08-16T00:00:00Z</dcterms:created>
  <dcterms:modified xsi:type="dcterms:W3CDTF">2012-02-13T19:11:02Z</dcterms:modified>
</cp:coreProperties>
</file>