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94" autoAdjust="0"/>
  </p:normalViewPr>
  <p:slideViewPr>
    <p:cSldViewPr>
      <p:cViewPr varScale="1">
        <p:scale>
          <a:sx n="129" d="100"/>
          <a:sy n="129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82C7-6B08-4D4A-BF1B-6FA237430C58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9B20-736D-4D70-87BC-3212238297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9B20-736D-4D70-87BC-32122382972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57600" y="2377440"/>
            <a:ext cx="1828800" cy="1828800"/>
            <a:chOff x="5181600" y="2683669"/>
            <a:chExt cx="1188720" cy="118586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273604" y="3068164"/>
              <a:ext cx="1035193" cy="327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77640" y="4754880"/>
            <a:ext cx="1188720" cy="10058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PMIC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68580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000500" y="180594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365069" y="180554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626326" y="181276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rot="5400000">
            <a:off x="4298080" y="4480956"/>
            <a:ext cx="547845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6200000">
            <a:off x="4105932" y="435147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4559051" y="164700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4180467" y="164700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740968" y="164700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14400" y="3931920"/>
            <a:ext cx="1188720" cy="548640"/>
            <a:chOff x="914400" y="4069080"/>
            <a:chExt cx="1188720" cy="548640"/>
          </a:xfrm>
        </p:grpSpPr>
        <p:pic>
          <p:nvPicPr>
            <p:cNvPr id="2" name="Picture 2" descr="D:\projects\Marmote\PowerBoard\Misc\usb-logo-550x26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560" y="4136746"/>
              <a:ext cx="868680" cy="416966"/>
            </a:xfrm>
            <a:prstGeom prst="rect">
              <a:avLst/>
            </a:prstGeom>
            <a:noFill/>
          </p:spPr>
        </p:pic>
        <p:sp>
          <p:nvSpPr>
            <p:cNvPr id="26" name="Rectangle 25"/>
            <p:cNvSpPr/>
            <p:nvPr/>
          </p:nvSpPr>
          <p:spPr>
            <a:xfrm>
              <a:off x="914400" y="40690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14400" y="210312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35744" y="334113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2103120" y="329184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63797" y="2971800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Elbow Connector 38"/>
          <p:cNvCxnSpPr>
            <a:stCxn id="28" idx="3"/>
          </p:cNvCxnSpPr>
          <p:nvPr/>
        </p:nvCxnSpPr>
        <p:spPr>
          <a:xfrm>
            <a:off x="2103120" y="237744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2103120" y="365760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79803" y="260604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34432" y="333756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5486400" y="3656012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14400" y="3017520"/>
            <a:ext cx="1188720" cy="548640"/>
            <a:chOff x="914400" y="3154680"/>
            <a:chExt cx="1188720" cy="548640"/>
          </a:xfrm>
        </p:grpSpPr>
        <p:sp>
          <p:nvSpPr>
            <p:cNvPr id="27" name="Rectangle 26"/>
            <p:cNvSpPr/>
            <p:nvPr/>
          </p:nvSpPr>
          <p:spPr>
            <a:xfrm>
              <a:off x="914400" y="31546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27" name="Picture 3" descr="D:\projects\Marmote\PowerBoard\Misc\microSD_logo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200400"/>
              <a:ext cx="777240" cy="437198"/>
            </a:xfrm>
            <a:prstGeom prst="rect">
              <a:avLst/>
            </a:prstGeom>
            <a:noFill/>
          </p:spPr>
        </p:pic>
      </p:grpSp>
      <p:sp>
        <p:nvSpPr>
          <p:cNvPr id="47" name="Rectangle 46"/>
          <p:cNvSpPr/>
          <p:nvPr/>
        </p:nvSpPr>
        <p:spPr>
          <a:xfrm>
            <a:off x="2705288" y="2606040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SWD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051560" y="5074920"/>
            <a:ext cx="914400" cy="182880"/>
            <a:chOff x="3657600" y="5989320"/>
            <a:chExt cx="1828800" cy="365760"/>
          </a:xfrm>
        </p:grpSpPr>
        <p:sp>
          <p:nvSpPr>
            <p:cNvPr id="49" name="Arc 48"/>
            <p:cNvSpPr/>
            <p:nvPr/>
          </p:nvSpPr>
          <p:spPr>
            <a:xfrm>
              <a:off x="4389120" y="5989320"/>
              <a:ext cx="365760" cy="365760"/>
            </a:xfrm>
            <a:prstGeom prst="arc">
              <a:avLst>
                <a:gd name="adj1" fmla="val 13514966"/>
                <a:gd name="adj2" fmla="val 808260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57600" y="5989320"/>
              <a:ext cx="365760" cy="36576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120640" y="5989320"/>
              <a:ext cx="365760" cy="365760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53" name="Straight Connector 52"/>
            <p:cNvCxnSpPr>
              <a:stCxn id="50" idx="6"/>
              <a:endCxn id="56" idx="2"/>
            </p:cNvCxnSpPr>
            <p:nvPr/>
          </p:nvCxnSpPr>
          <p:spPr>
            <a:xfrm>
              <a:off x="4023360" y="61722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1" idx="2"/>
            </p:cNvCxnSpPr>
            <p:nvPr/>
          </p:nvCxnSpPr>
          <p:spPr>
            <a:xfrm>
              <a:off x="4754880" y="6172200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480560" y="6080760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749040" y="617220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12080" y="617220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3749040" y="617220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914400" y="48920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rot="10800000">
            <a:off x="5486400" y="2926080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:\projects\Marmote\PowerBoard\Misc\Batt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623560"/>
            <a:ext cx="741680" cy="7416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45</cp:revision>
  <dcterms:created xsi:type="dcterms:W3CDTF">2006-08-16T00:00:00Z</dcterms:created>
  <dcterms:modified xsi:type="dcterms:W3CDTF">2011-05-26T20:05:13Z</dcterms:modified>
</cp:coreProperties>
</file>