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0" r:id="rId5"/>
    <p:sldId id="256" r:id="rId6"/>
    <p:sldId id="257" r:id="rId7"/>
    <p:sldId id="261" r:id="rId8"/>
    <p:sldId id="269" r:id="rId9"/>
    <p:sldId id="268" r:id="rId10"/>
    <p:sldId id="267" r:id="rId11"/>
    <p:sldId id="266" r:id="rId12"/>
    <p:sldId id="265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>
      <p:cViewPr varScale="1">
        <p:scale>
          <a:sx n="130" d="100"/>
          <a:sy n="130" d="100"/>
        </p:scale>
        <p:origin x="-12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46220" y="1943100"/>
            <a:ext cx="1143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0789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72046" y="1949926"/>
            <a:ext cx="115824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23773" y="4891235"/>
            <a:ext cx="109725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58003" y="4892041"/>
            <a:ext cx="1096487" cy="79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388728" y="4890844"/>
            <a:ext cx="1096475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558659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180075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7409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60477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22618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78668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Micro-B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315494" y="1943100"/>
            <a:ext cx="1142206" cy="79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17484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54930" y="310896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274320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39776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RJ45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>
            <a:off x="5486400" y="3782497"/>
            <a:ext cx="1554480" cy="469463"/>
          </a:xfrm>
          <a:prstGeom prst="bentConnector3">
            <a:avLst>
              <a:gd name="adj1" fmla="val 75412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286" y="270974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43600" y="347472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RGMII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015932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0880" y="220980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361335" y="1378806"/>
            <a:ext cx="0" cy="1672171"/>
          </a:xfrm>
          <a:prstGeom prst="straightConnector1">
            <a:avLst/>
          </a:prstGeom>
          <a:ln w="317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58248" y="230374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46124" y="1372394"/>
            <a:ext cx="1" cy="123364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357610" y="1815392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746124" y="2611526"/>
            <a:ext cx="129475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78137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874784" y="1784167"/>
            <a:ext cx="619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UART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774780" y="-365760"/>
            <a:ext cx="7611969" cy="658368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0851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286300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41257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8046720" y="282405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0712" y="251627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76779" y="4825910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-322499" y="267462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539602" y="2366851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-322499" y="1795172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459659" y="147513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156061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6750" y="1040971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78041" y="2025617"/>
            <a:ext cx="25603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69681" y="171450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572501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37773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309159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469179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-322499" y="592423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264848" y="5562936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0632" y="5924233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13243" y="150710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13243" y="132422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13243" y="197209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13243" y="277053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1" y="3801360"/>
            <a:ext cx="288035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13243" y="37624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365425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336621"/>
            <a:ext cx="288036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13243" y="42792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171125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29714" y="3493582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29714" y="4028844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2824050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474429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360632" y="6843779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641807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679026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263" y="58707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828299" y="5924231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291840" y="5595691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3352529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4722207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737360" y="3631398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1263" y="26211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-322499" y="5147907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194859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721263" y="1795172"/>
            <a:ext cx="439937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514600" y="264117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14600" y="222969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21263" y="174165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148435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233339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2701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022286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620541" y="320923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737360" y="3631398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514600" y="3052651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212663" y="3352529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828299" y="2672032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326793" y="427019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1263" y="509438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59" y="-90506"/>
            <a:ext cx="1083804" cy="10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96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95296" y="2705011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09347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2795051" y="2694892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2079143"/>
            <a:ext cx="2834640" cy="26517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405023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97246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8692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7914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98029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7798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9860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90823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95250"/>
            <a:ext cx="0" cy="115889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97280" y="594360"/>
            <a:ext cx="2834640" cy="111400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97280" y="5027534"/>
            <a:ext cx="2834640" cy="1053226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552197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3762" y="549867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594360"/>
            <a:ext cx="694944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0" y="744981"/>
            <a:ext cx="731520" cy="7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9728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828800"/>
            <a:ext cx="3474720" cy="3017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28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672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2978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1945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1168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30566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1052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25700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73736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75120" y="2630566"/>
            <a:ext cx="25146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93643" y="231945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81060" y="246888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 rot="16200000">
            <a:off x="4563439" y="2374200"/>
            <a:ext cx="2705844" cy="1926719"/>
          </a:xfrm>
          <a:prstGeom prst="cloud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7520940" y="200554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263640" y="2165568"/>
            <a:ext cx="128016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3113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2336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27787"/>
            <a:ext cx="0" cy="72539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63241" y="475529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3241" y="1920240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93015" y="458400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93332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571282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423292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5276" y="3202212"/>
            <a:ext cx="0" cy="13690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503869" y="3481081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97591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2052463" y="411987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60837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  <a:endParaRPr lang="en-US" sz="105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9"/>
            <a:ext cx="2651760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6" y="706909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7867" y="416489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4564257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424651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209523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16001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219113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90800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05742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91235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85800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85883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16559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450077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678027" y="2632085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25797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678027" y="3161870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31100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23243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28595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42208"/>
            <a:ext cx="3020453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685800" y="6278608"/>
            <a:ext cx="48972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29047" y="585290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5529" y="622509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334363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4616253" y="4994218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19765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54958" y="91142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47338" y="1749752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47338" y="24882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105957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40221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7037947" y="3546563"/>
            <a:ext cx="0" cy="61833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8"/>
            <a:ext cx="2651760" cy="428095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6267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7" y="7069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5067" y="706909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5067" y="415703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6267" y="41649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0402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2773138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2455399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149974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980096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964742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165363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803056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31686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14899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14462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26334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91122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27096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3" idx="3"/>
          </p:cNvCxnSpPr>
          <p:nvPr/>
        </p:nvCxnSpPr>
        <p:spPr>
          <a:xfrm flipH="1">
            <a:off x="8056891" y="3740485"/>
            <a:ext cx="1318082" cy="119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36881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9" idx="3"/>
          </p:cNvCxnSpPr>
          <p:nvPr/>
        </p:nvCxnSpPr>
        <p:spPr>
          <a:xfrm flipH="1">
            <a:off x="8056891" y="4270270"/>
            <a:ext cx="1318082" cy="166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42184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34327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39679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648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814899" y="6264388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51547" y="583868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98029" y="621087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746107" y="5016300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974707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76279" y="90496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76279" y="175400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522692" y="36908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81060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421</Words>
  <Application>Microsoft Office PowerPoint</Application>
  <PresentationFormat>On-screen Show (4:3)</PresentationFormat>
  <Paragraphs>243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161</cp:revision>
  <dcterms:created xsi:type="dcterms:W3CDTF">2006-08-16T00:00:00Z</dcterms:created>
  <dcterms:modified xsi:type="dcterms:W3CDTF">2012-02-10T21:30:19Z</dcterms:modified>
</cp:coreProperties>
</file>