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0" r:id="rId4"/>
    <p:sldId id="273" r:id="rId5"/>
    <p:sldId id="272" r:id="rId6"/>
    <p:sldId id="271" r:id="rId7"/>
    <p:sldId id="260" r:id="rId8"/>
    <p:sldId id="256" r:id="rId9"/>
    <p:sldId id="257" r:id="rId10"/>
    <p:sldId id="261" r:id="rId11"/>
    <p:sldId id="269" r:id="rId12"/>
    <p:sldId id="268" r:id="rId13"/>
    <p:sldId id="267" r:id="rId14"/>
    <p:sldId id="266" r:id="rId15"/>
    <p:sldId id="265" r:id="rId16"/>
    <p:sldId id="264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>
      <p:cViewPr>
        <p:scale>
          <a:sx n="125" d="100"/>
          <a:sy n="125" d="100"/>
        </p:scale>
        <p:origin x="-136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7600" y="2514600"/>
            <a:ext cx="1828800" cy="1828800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017520" y="544068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7520" y="82296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000500" y="1943100"/>
            <a:ext cx="1143000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365069" y="1942703"/>
            <a:ext cx="1143794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06240" y="1371600"/>
            <a:ext cx="0" cy="1143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023773" y="4891235"/>
            <a:ext cx="1097258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658003" y="4892041"/>
            <a:ext cx="1096487" cy="79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388728" y="4890844"/>
            <a:ext cx="1096475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6200000">
            <a:off x="4558659" y="4741800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4180075" y="4741801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3740968" y="4741801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4559051" y="178416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4180467" y="1784167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3740968" y="178416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4400" y="40690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FTSH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4400" y="31546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Micro-B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2402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SMA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841274" y="1372394"/>
            <a:ext cx="0" cy="114220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17484" y="3478292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8" name="Straight Arrow Connector 47"/>
          <p:cNvCxnSpPr>
            <a:stCxn id="6" idx="1"/>
            <a:endCxn id="38" idx="3"/>
          </p:cNvCxnSpPr>
          <p:nvPr/>
        </p:nvCxnSpPr>
        <p:spPr>
          <a:xfrm rot="10800000">
            <a:off x="2103120" y="3429000"/>
            <a:ext cx="1554480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654930" y="310896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06040" y="2743200"/>
            <a:ext cx="604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Clock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40880" y="397764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RJ45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7" name="Elbow Connector 56"/>
          <p:cNvCxnSpPr>
            <a:endCxn id="55" idx="1"/>
          </p:cNvCxnSpPr>
          <p:nvPr/>
        </p:nvCxnSpPr>
        <p:spPr>
          <a:xfrm>
            <a:off x="5486400" y="3782497"/>
            <a:ext cx="1554480" cy="469463"/>
          </a:xfrm>
          <a:prstGeom prst="bentConnector3">
            <a:avLst>
              <a:gd name="adj1" fmla="val 77863"/>
            </a:avLst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9" idx="3"/>
          </p:cNvCxnSpPr>
          <p:nvPr/>
        </p:nvCxnSpPr>
        <p:spPr>
          <a:xfrm>
            <a:off x="2103120" y="2514600"/>
            <a:ext cx="1554480" cy="548640"/>
          </a:xfrm>
          <a:prstGeom prst="bentConnector3">
            <a:avLst>
              <a:gd name="adj1" fmla="val 20833"/>
            </a:avLst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7" idx="3"/>
          </p:cNvCxnSpPr>
          <p:nvPr/>
        </p:nvCxnSpPr>
        <p:spPr>
          <a:xfrm flipV="1">
            <a:off x="2103120" y="3794760"/>
            <a:ext cx="1554480" cy="548640"/>
          </a:xfrm>
          <a:prstGeom prst="bentConnector3">
            <a:avLst>
              <a:gd name="adj1" fmla="val 21078"/>
            </a:avLst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989286" y="270974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43600" y="3474720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RGMII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rot="10800000">
            <a:off x="5486400" y="3015932"/>
            <a:ext cx="1554480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040880" y="2209800"/>
            <a:ext cx="1188720" cy="14630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AFE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337560" y="1378807"/>
            <a:ext cx="0" cy="1684433"/>
          </a:xfrm>
          <a:prstGeom prst="straightConnector1">
            <a:avLst/>
          </a:prstGeom>
          <a:ln w="317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958248" y="2303749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5760720" y="1372394"/>
            <a:ext cx="1" cy="1233646"/>
          </a:xfrm>
          <a:prstGeom prst="straightConnector1">
            <a:avLst/>
          </a:prstGeom>
          <a:ln w="31750" cap="rnd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16200000">
            <a:off x="3311890" y="1815392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5760721" y="2611526"/>
            <a:ext cx="1280159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4732417" y="1942703"/>
            <a:ext cx="1143794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 rot="16200000">
            <a:off x="4829064" y="1784167"/>
            <a:ext cx="619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UART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7600" y="2514600"/>
            <a:ext cx="1828800" cy="1828800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7040880" y="3154680"/>
            <a:ext cx="1188720" cy="14630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SRAM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7520" y="544068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7520" y="822960"/>
            <a:ext cx="310896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183380" y="1943100"/>
            <a:ext cx="1143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547949" y="1942703"/>
            <a:ext cx="1143794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809206" y="1949926"/>
            <a:ext cx="11582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207045" y="4891235"/>
            <a:ext cx="1097258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841275" y="4892041"/>
            <a:ext cx="1096487" cy="79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572000" y="4890844"/>
            <a:ext cx="1096475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6200000">
            <a:off x="4741931" y="4741800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4363347" y="4741801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3923848" y="4741801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4741931" y="1784167"/>
            <a:ext cx="42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14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4363347" y="1784167"/>
            <a:ext cx="450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3923848" y="178416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4400" y="40690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FTSH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4400" y="31546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SMA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24028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Jack/BNC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3494770" y="1784167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3452654" y="1943100"/>
            <a:ext cx="1142206" cy="79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3474720" y="4892041"/>
            <a:ext cx="1096487" cy="79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6200000">
            <a:off x="3566328" y="4741801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98298" y="3478292"/>
            <a:ext cx="58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JTAG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8" name="Straight Arrow Connector 47"/>
          <p:cNvCxnSpPr>
            <a:stCxn id="6" idx="1"/>
            <a:endCxn id="38" idx="3"/>
          </p:cNvCxnSpPr>
          <p:nvPr/>
        </p:nvCxnSpPr>
        <p:spPr>
          <a:xfrm rot="10800000">
            <a:off x="2103120" y="3429000"/>
            <a:ext cx="1554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27354" y="3108960"/>
            <a:ext cx="923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Clock I/O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26741" y="2743200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Analog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40880" y="2209800"/>
            <a:ext cx="118872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LED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7" name="Elbow Connector 56"/>
          <p:cNvCxnSpPr>
            <a:endCxn id="55" idx="1"/>
          </p:cNvCxnSpPr>
          <p:nvPr/>
        </p:nvCxnSpPr>
        <p:spPr>
          <a:xfrm flipV="1">
            <a:off x="5486400" y="2484120"/>
            <a:ext cx="1554480" cy="579120"/>
          </a:xfrm>
          <a:prstGeom prst="bentConnector3">
            <a:avLst>
              <a:gd name="adj1" fmla="val 81373"/>
            </a:avLst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39" idx="3"/>
          </p:cNvCxnSpPr>
          <p:nvPr/>
        </p:nvCxnSpPr>
        <p:spPr>
          <a:xfrm>
            <a:off x="2103120" y="2514600"/>
            <a:ext cx="1554480" cy="548640"/>
          </a:xfrm>
          <a:prstGeom prst="bentConnector3">
            <a:avLst>
              <a:gd name="adj1" fmla="val 19608"/>
            </a:avLst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7" idx="3"/>
          </p:cNvCxnSpPr>
          <p:nvPr/>
        </p:nvCxnSpPr>
        <p:spPr>
          <a:xfrm flipV="1">
            <a:off x="2103120" y="3794760"/>
            <a:ext cx="1554480" cy="548640"/>
          </a:xfrm>
          <a:prstGeom prst="bentConnector3">
            <a:avLst>
              <a:gd name="adj1" fmla="val 21078"/>
            </a:avLst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806440" y="2743200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GPIO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841834" y="3474720"/>
            <a:ext cx="490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EMI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rot="10800000">
            <a:off x="5486400" y="3793172"/>
            <a:ext cx="15544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4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1229047" y="243569"/>
            <a:ext cx="6794315" cy="5394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6267" y="706909"/>
            <a:ext cx="2651760" cy="284026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51546" y="706909"/>
            <a:ext cx="2929013" cy="283965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97867" y="4164899"/>
            <a:ext cx="1280160" cy="81864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78027" y="4564257"/>
            <a:ext cx="1599204" cy="1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217324" y="4246518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7488" y="4246519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131768" y="2095237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85335" y="178746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131768" y="1215781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5392" y="895741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683332" y="2095237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23362" y="1600114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683332" y="1219113"/>
            <a:ext cx="169164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06293" y="908004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09113" y="1057427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683332" y="1912357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131768" y="534484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89419" y="4983545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685800" y="5344842"/>
            <a:ext cx="0" cy="93376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49855" y="204171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49855" y="185883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49855" y="116559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49855" y="4500777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7678027" y="2632085"/>
            <a:ext cx="1696946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49855" y="257976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7678027" y="3161870"/>
            <a:ext cx="1696946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49855" y="311001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066326" y="2324307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66326" y="2859569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106027" y="4142208"/>
            <a:ext cx="3020453" cy="852010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685800" y="6278608"/>
            <a:ext cx="489729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229047" y="5852908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175529" y="622509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175530" y="529132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1282566" y="5344840"/>
            <a:ext cx="3343638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0" idx="2"/>
          </p:cNvCxnSpPr>
          <p:nvPr/>
        </p:nvCxnSpPr>
        <p:spPr>
          <a:xfrm flipV="1">
            <a:off x="4616253" y="4994218"/>
            <a:ext cx="1" cy="350624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719765" y="2773138"/>
            <a:ext cx="0" cy="139176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551547" y="4142816"/>
            <a:ext cx="1280160" cy="851401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2191627" y="3052007"/>
            <a:ext cx="0" cy="110629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175530" y="204171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131768" y="4568516"/>
            <a:ext cx="13662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175530" y="1215781"/>
            <a:ext cx="385950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968867" y="2061780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968867" y="1650300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175530" y="116226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754958" y="91142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747338" y="1749752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747338" y="2488292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829677" y="1442895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</a:p>
        </p:txBody>
      </p:sp>
      <p:sp>
        <p:nvSpPr>
          <p:cNvPr id="163" name="Trapezoid 162"/>
          <p:cNvSpPr/>
          <p:nvPr/>
        </p:nvSpPr>
        <p:spPr>
          <a:xfrm rot="5400000">
            <a:off x="3074808" y="2629846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191627" y="3052007"/>
            <a:ext cx="1188720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2968867" y="2473260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666930" y="2773138"/>
            <a:ext cx="1059578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1282566" y="2092641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 rot="16200000">
            <a:off x="1740221" y="3690801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CLKC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175530" y="451499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62" name="Straight Arrow Connector 261"/>
          <p:cNvCxnSpPr>
            <a:endCxn id="17" idx="0"/>
          </p:cNvCxnSpPr>
          <p:nvPr/>
        </p:nvCxnSpPr>
        <p:spPr>
          <a:xfrm>
            <a:off x="7037947" y="3546563"/>
            <a:ext cx="0" cy="61833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11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1229047" y="243569"/>
            <a:ext cx="6794315" cy="5394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6267" y="706908"/>
            <a:ext cx="2651760" cy="428095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6267" y="2351696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1547" y="706909"/>
            <a:ext cx="2834640" cy="2839654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5067" y="706909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5067" y="4157036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6267" y="41649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00402" y="2351696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78027" y="2773138"/>
            <a:ext cx="1599204" cy="1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217324" y="2455399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7488" y="4246519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131768" y="2095237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85335" y="178746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131768" y="1215781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5392" y="895741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683332" y="1499744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23362" y="980096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683332" y="1964742"/>
            <a:ext cx="169164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06293" y="1653633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09113" y="1803056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683332" y="1316864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131768" y="534484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89419" y="4983545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814899" y="5344842"/>
            <a:ext cx="0" cy="93376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49855" y="144622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49855" y="126334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49855" y="1911224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49855" y="270965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endCxn id="83" idx="3"/>
          </p:cNvCxnSpPr>
          <p:nvPr/>
        </p:nvCxnSpPr>
        <p:spPr>
          <a:xfrm flipH="1">
            <a:off x="8056891" y="3740485"/>
            <a:ext cx="1318082" cy="1198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49855" y="368816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endCxn id="89" idx="3"/>
          </p:cNvCxnSpPr>
          <p:nvPr/>
        </p:nvCxnSpPr>
        <p:spPr>
          <a:xfrm flipH="1">
            <a:off x="8056891" y="4270270"/>
            <a:ext cx="1318082" cy="166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49855" y="421841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066326" y="3432707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66326" y="3967969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106027" y="41648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814899" y="6264388"/>
            <a:ext cx="68313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551547" y="5838688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498029" y="621087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175530" y="529132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1282566" y="5344840"/>
            <a:ext cx="246354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0" idx="2"/>
          </p:cNvCxnSpPr>
          <p:nvPr/>
        </p:nvCxnSpPr>
        <p:spPr>
          <a:xfrm flipV="1">
            <a:off x="3746107" y="5016300"/>
            <a:ext cx="0" cy="32854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974707" y="2773138"/>
            <a:ext cx="0" cy="139176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551547" y="4142816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2191627" y="3052007"/>
            <a:ext cx="0" cy="110629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175530" y="204171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131768" y="4568516"/>
            <a:ext cx="13662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175530" y="1215781"/>
            <a:ext cx="385950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968867" y="2061780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968867" y="1650300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175530" y="116226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476279" y="90496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476279" y="1754003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3522692" y="3690801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829677" y="1442895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</a:p>
        </p:txBody>
      </p:sp>
      <p:sp>
        <p:nvSpPr>
          <p:cNvPr id="163" name="Trapezoid 162"/>
          <p:cNvSpPr/>
          <p:nvPr/>
        </p:nvSpPr>
        <p:spPr>
          <a:xfrm rot="5400000">
            <a:off x="3074808" y="2629846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191627" y="3052007"/>
            <a:ext cx="1188720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2968867" y="2473260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666930" y="2773138"/>
            <a:ext cx="307777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1282566" y="2092641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 rot="16200000">
            <a:off x="1781060" y="3690801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CLKC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175530" y="451499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7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774780" y="-365760"/>
            <a:ext cx="7611969" cy="658368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80851"/>
            <a:ext cx="347472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 Fabric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8085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7280" y="1286300"/>
            <a:ext cx="2834640" cy="2839654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23760" y="8085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23760" y="474429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474429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23760" y="2412571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cxnSp>
        <p:nvCxnSpPr>
          <p:cNvPr id="18" name="Straight Arrow Connector 17"/>
          <p:cNvCxnSpPr>
            <a:stCxn id="6" idx="3"/>
          </p:cNvCxnSpPr>
          <p:nvPr/>
        </p:nvCxnSpPr>
        <p:spPr>
          <a:xfrm>
            <a:off x="8046720" y="282405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580712" y="2516274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276779" y="4825910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-322499" y="2674628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539602" y="2366851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-322499" y="1795172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459659" y="1475132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1560619"/>
            <a:ext cx="20345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386750" y="1040971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178041" y="2025617"/>
            <a:ext cx="2560319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869681" y="1714508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572501" y="1863931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1377739"/>
            <a:ext cx="20345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rot="5400000">
            <a:off x="7520940" y="1309159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858000" y="1469179"/>
            <a:ext cx="6858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-322499" y="5924231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-264848" y="5562936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60632" y="5924233"/>
            <a:ext cx="0" cy="93376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313243" y="150710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313243" y="132422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313243" y="197209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313243" y="277053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520940" y="1863931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6858001" y="3801360"/>
            <a:ext cx="2880359" cy="1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313243" y="376242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 rot="5400000">
            <a:off x="7520940" y="365425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858000" y="4336621"/>
            <a:ext cx="288036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8313243" y="42792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 rot="5400000">
            <a:off x="7520940" y="4171125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429714" y="3493582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429714" y="4028844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858000" y="2824050"/>
            <a:ext cx="36302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651760" y="4744290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360632" y="6843779"/>
            <a:ext cx="68313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097280" y="641807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043762" y="679026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21263" y="587071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828299" y="5924231"/>
            <a:ext cx="246354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0" idx="2"/>
          </p:cNvCxnSpPr>
          <p:nvPr/>
        </p:nvCxnSpPr>
        <p:spPr>
          <a:xfrm flipV="1">
            <a:off x="3291840" y="5595691"/>
            <a:ext cx="0" cy="32854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20440" y="3352529"/>
            <a:ext cx="0" cy="139176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097280" y="4722207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1737360" y="3631398"/>
            <a:ext cx="0" cy="110629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721263" y="262111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-322499" y="5147907"/>
            <a:ext cx="13662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120640" y="1194859"/>
            <a:ext cx="1737360" cy="329971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DUT</a:t>
            </a:r>
          </a:p>
        </p:txBody>
      </p: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721263" y="1795172"/>
            <a:ext cx="4399377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514600" y="2641171"/>
            <a:ext cx="26060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514600" y="2229691"/>
            <a:ext cx="260604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721263" y="1741654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22012" y="148435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22012" y="233339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3068425" y="4270192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375410" y="2022286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</a:p>
        </p:txBody>
      </p:sp>
      <p:sp>
        <p:nvSpPr>
          <p:cNvPr id="163" name="Trapezoid 162"/>
          <p:cNvSpPr/>
          <p:nvPr/>
        </p:nvSpPr>
        <p:spPr>
          <a:xfrm rot="5400000">
            <a:off x="2620541" y="3209237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1737360" y="3631398"/>
            <a:ext cx="1188720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2514600" y="3052651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212663" y="3352529"/>
            <a:ext cx="307777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828299" y="2672032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 rot="16200000">
            <a:off x="1326793" y="4270192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CLKC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21263" y="509438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59" y="-90506"/>
            <a:ext cx="1083804" cy="107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5968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594360"/>
            <a:ext cx="347472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 Fabric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7280" y="1799809"/>
            <a:ext cx="2834640" cy="2839654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2376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2376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23760" y="292608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cxnSp>
        <p:nvCxnSpPr>
          <p:cNvPr id="18" name="Straight Arrow Connector 17"/>
          <p:cNvCxnSpPr>
            <a:stCxn id="78" idx="3"/>
          </p:cNvCxnSpPr>
          <p:nvPr/>
        </p:nvCxnSpPr>
        <p:spPr>
          <a:xfrm>
            <a:off x="8100238" y="33375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40897" y="302978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377440" y="1005840"/>
            <a:ext cx="342900" cy="142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720" y="698063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1" y="2822377"/>
            <a:ext cx="10437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217103" y="251460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0" y="37947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137160" y="3474720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207412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66709" y="1554480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858000" y="2539126"/>
            <a:ext cx="23317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49640" y="2228017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5246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189124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rot="5400000">
            <a:off x="7520940" y="182266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858000" y="1982688"/>
            <a:ext cx="6858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0" y="4974698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4644" y="4666921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>
            <a:endCxn id="62" idx="2"/>
          </p:cNvCxnSpPr>
          <p:nvPr/>
        </p:nvCxnSpPr>
        <p:spPr>
          <a:xfrm flipH="1" flipV="1">
            <a:off x="538874" y="4974698"/>
            <a:ext cx="11946" cy="70880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93202" y="202061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93202" y="183773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93202" y="248560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93202" y="32840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52094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6858000" y="4314868"/>
            <a:ext cx="2331722" cy="1458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93202" y="427593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 rot="5400000">
            <a:off x="7520940" y="4167767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858000" y="4846320"/>
            <a:ext cx="2331722" cy="381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93202" y="479280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 rot="5400000">
            <a:off x="7520940" y="4684634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9673" y="4007091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09673" y="4542353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858000" y="3337559"/>
            <a:ext cx="36302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651760" y="52577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548640" y="5683499"/>
            <a:ext cx="4951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097280" y="52577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043762" y="562998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43762" y="492118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1150798" y="4974698"/>
            <a:ext cx="191244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063240" y="4974698"/>
            <a:ext cx="0" cy="28310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20440" y="4666921"/>
            <a:ext cx="0" cy="59087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097280" y="594360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043762" y="9665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2720340" y="1020060"/>
            <a:ext cx="0" cy="77974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043762" y="276885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1" y="1020060"/>
            <a:ext cx="10437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120640" y="1708368"/>
            <a:ext cx="1737360" cy="329971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DUT</a:t>
            </a:r>
          </a:p>
        </p:txBody>
      </p: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043762" y="3794760"/>
            <a:ext cx="4076878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931920" y="3311707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3931920" y="2822377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043762" y="37412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22012" y="3474719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22012" y="300293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3068425" y="4783701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375410" y="2389056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</a:p>
        </p:txBody>
      </p:sp>
      <p:sp>
        <p:nvSpPr>
          <p:cNvPr id="163" name="Trapezoid 162"/>
          <p:cNvSpPr/>
          <p:nvPr/>
        </p:nvSpPr>
        <p:spPr>
          <a:xfrm rot="5400000">
            <a:off x="3095296" y="2705011"/>
            <a:ext cx="536377" cy="234732"/>
          </a:xfrm>
          <a:prstGeom prst="trapezoid">
            <a:avLst>
              <a:gd name="adj" fmla="val 41231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70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594360"/>
            <a:ext cx="347472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 Fabric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7280" y="1799809"/>
            <a:ext cx="2834640" cy="2839654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2376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2376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23760" y="292608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cxnSp>
        <p:nvCxnSpPr>
          <p:cNvPr id="18" name="Straight Arrow Connector 17"/>
          <p:cNvCxnSpPr>
            <a:stCxn id="78" idx="3"/>
          </p:cNvCxnSpPr>
          <p:nvPr/>
        </p:nvCxnSpPr>
        <p:spPr>
          <a:xfrm>
            <a:off x="8100238" y="33375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40897" y="302978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377440" y="1005840"/>
            <a:ext cx="342900" cy="142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720" y="698063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1" y="2822377"/>
            <a:ext cx="10437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217103" y="251460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0" y="37947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137160" y="3474720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207412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66709" y="1554480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858000" y="2539126"/>
            <a:ext cx="23317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49640" y="2228017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5246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189124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rot="5400000">
            <a:off x="7520940" y="182266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858000" y="1982688"/>
            <a:ext cx="6858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0" y="4974698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4644" y="4666921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>
            <a:endCxn id="62" idx="2"/>
          </p:cNvCxnSpPr>
          <p:nvPr/>
        </p:nvCxnSpPr>
        <p:spPr>
          <a:xfrm flipH="1" flipV="1">
            <a:off x="538874" y="4974698"/>
            <a:ext cx="11946" cy="70880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93202" y="202061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93202" y="183773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93202" y="248560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93202" y="32840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52094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6858000" y="4314868"/>
            <a:ext cx="2331722" cy="1458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93202" y="427593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 rot="5400000">
            <a:off x="7520940" y="4167767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858000" y="4846320"/>
            <a:ext cx="2331722" cy="381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93202" y="479280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 rot="5400000">
            <a:off x="7520940" y="4684634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9673" y="4007091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09673" y="4542353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858000" y="3337559"/>
            <a:ext cx="36302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651760" y="52577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548640" y="5683499"/>
            <a:ext cx="4951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097280" y="5257799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043762" y="562998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43762" y="492118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1150798" y="4974698"/>
            <a:ext cx="191244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063240" y="4974698"/>
            <a:ext cx="0" cy="28310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20440" y="4666921"/>
            <a:ext cx="0" cy="59087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097280" y="594360"/>
            <a:ext cx="128016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043762" y="9665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2720340" y="1020060"/>
            <a:ext cx="0" cy="77974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043762" y="276885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1" y="1020060"/>
            <a:ext cx="104376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120640" y="1708368"/>
            <a:ext cx="1737360" cy="329971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DUT</a:t>
            </a:r>
          </a:p>
        </p:txBody>
      </p: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043762" y="3794760"/>
            <a:ext cx="4076878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931920" y="3311707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3931920" y="2822377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043762" y="37412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22012" y="3474719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22012" y="300293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3068425" y="4783701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375410" y="2389056"/>
            <a:ext cx="1093470" cy="8514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</a:p>
        </p:txBody>
      </p:sp>
      <p:sp>
        <p:nvSpPr>
          <p:cNvPr id="163" name="Trapezoid 162"/>
          <p:cNvSpPr/>
          <p:nvPr/>
        </p:nvSpPr>
        <p:spPr>
          <a:xfrm rot="5400000">
            <a:off x="2795051" y="2694892"/>
            <a:ext cx="536377" cy="234732"/>
          </a:xfrm>
          <a:prstGeom prst="trapezoid">
            <a:avLst>
              <a:gd name="adj" fmla="val 41231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4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594360"/>
            <a:ext cx="347472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457200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7280" y="2079143"/>
            <a:ext cx="2834640" cy="26517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2376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2376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23760" y="292608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cxnSp>
        <p:nvCxnSpPr>
          <p:cNvPr id="18" name="Straight Arrow Connector 17"/>
          <p:cNvCxnSpPr>
            <a:stCxn id="78" idx="3"/>
          </p:cNvCxnSpPr>
          <p:nvPr/>
        </p:nvCxnSpPr>
        <p:spPr>
          <a:xfrm>
            <a:off x="8100238" y="3337560"/>
            <a:ext cx="104376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40897" y="302978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0" y="3405023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7684" y="3097246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0" y="2386920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217103" y="2079143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0" y="2698029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93672" y="2377989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207412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66709" y="1554480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858000" y="2539126"/>
            <a:ext cx="23317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549640" y="2228017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25246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189124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 rot="5400000">
            <a:off x="7520940" y="182266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858000" y="1982688"/>
            <a:ext cx="6858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0" y="4398600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32352" y="4090823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ETH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48640" y="4395250"/>
            <a:ext cx="0" cy="115889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993202" y="202061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993202" y="183773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93202" y="248560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993202" y="328404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520940" y="237744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6858000" y="4314868"/>
            <a:ext cx="2331722" cy="14585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993202" y="427593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 rot="5400000">
            <a:off x="7520940" y="4167767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6858000" y="4846320"/>
            <a:ext cx="2331722" cy="381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93202" y="479280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 rot="5400000">
            <a:off x="7520940" y="4684634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109673" y="4007091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09673" y="4542353"/>
            <a:ext cx="942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858000" y="3337559"/>
            <a:ext cx="36302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097280" y="594360"/>
            <a:ext cx="2834640" cy="1114008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97280" y="5027534"/>
            <a:ext cx="2834640" cy="1053226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</a:p>
        </p:txBody>
      </p:sp>
      <p:cxnSp>
        <p:nvCxnSpPr>
          <p:cNvPr id="103" name="Straight Arrow Connector 102"/>
          <p:cNvCxnSpPr>
            <a:stCxn id="107" idx="1"/>
          </p:cNvCxnSpPr>
          <p:nvPr/>
        </p:nvCxnSpPr>
        <p:spPr>
          <a:xfrm flipH="1">
            <a:off x="548640" y="5552197"/>
            <a:ext cx="49512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043762" y="549867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19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7280" y="594360"/>
            <a:ext cx="6949440" cy="548640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6240" y="744981"/>
            <a:ext cx="731520" cy="72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09728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7280" y="1828800"/>
            <a:ext cx="3474720" cy="3017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3760" y="59436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2376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97280" y="525780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23760" y="2926080"/>
            <a:ext cx="822960" cy="82296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046720" y="3337560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40897" y="302978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0" y="3337560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7684" y="3029783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0" y="2319457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217103" y="2011680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0" y="2630566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93672" y="2310526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endCxn id="47" idx="5"/>
          </p:cNvCxnSpPr>
          <p:nvPr/>
        </p:nvCxnSpPr>
        <p:spPr>
          <a:xfrm flipH="1">
            <a:off x="7703820" y="225700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066709" y="1737360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675120" y="2630566"/>
            <a:ext cx="251460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693643" y="2319457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481060" y="2468880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7" idx="1"/>
          </p:cNvCxnSpPr>
          <p:nvPr/>
        </p:nvCxnSpPr>
        <p:spPr>
          <a:xfrm flipH="1">
            <a:off x="7703820" y="2074128"/>
            <a:ext cx="14859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loud 45"/>
          <p:cNvSpPr/>
          <p:nvPr/>
        </p:nvSpPr>
        <p:spPr>
          <a:xfrm rot="16200000">
            <a:off x="4563439" y="2374200"/>
            <a:ext cx="2705844" cy="1926719"/>
          </a:xfrm>
          <a:prstGeom prst="cloud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7" name="Isosceles Triangle 46"/>
          <p:cNvSpPr/>
          <p:nvPr/>
        </p:nvSpPr>
        <p:spPr>
          <a:xfrm rot="5400000">
            <a:off x="7520940" y="200554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263640" y="2165568"/>
            <a:ext cx="128016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0" y="4331137"/>
            <a:ext cx="109728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32352" y="4023360"/>
            <a:ext cx="870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ETH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548640" y="4327787"/>
            <a:ext cx="0" cy="72539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7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56492" y="2610934"/>
            <a:ext cx="1453662" cy="1453662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956492" y="443484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ETH PHY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544068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82296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698274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6324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8076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45726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16200000">
            <a:off x="1721083" y="3276809"/>
            <a:ext cx="1646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VSUP - 3.6V ~ 5V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2058638" y="3276810"/>
            <a:ext cx="1701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D3V3 - Digital 3.3V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47472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6200000">
            <a:off x="2470118" y="3276810"/>
            <a:ext cx="1701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D1V5 - Digital 1.5V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028452" y="3276810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A1V5 - Analog 1.5V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5423904" y="3276810"/>
            <a:ext cx="1758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A3V3 – Analog 3.3V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0" name="Straight Arrow Connector 59"/>
          <p:cNvCxnSpPr>
            <a:endCxn id="7" idx="1"/>
          </p:cNvCxnSpPr>
          <p:nvPr/>
        </p:nvCxnSpPr>
        <p:spPr>
          <a:xfrm>
            <a:off x="3063241" y="4755291"/>
            <a:ext cx="893251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474720" y="3703320"/>
            <a:ext cx="481772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3"/>
          </p:cNvCxnSpPr>
          <p:nvPr/>
        </p:nvCxnSpPr>
        <p:spPr>
          <a:xfrm flipH="1">
            <a:off x="5410154" y="1920240"/>
            <a:ext cx="1035573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956492" y="159979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AFE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5410154" y="3703320"/>
            <a:ext cx="103557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410154" y="3017520"/>
            <a:ext cx="6706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063241" y="3040381"/>
            <a:ext cx="893251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63241" y="1920240"/>
            <a:ext cx="893251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1541290" y="672643"/>
            <a:ext cx="5931030" cy="5394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0002" y="1135982"/>
            <a:ext cx="1923173" cy="3070257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63788" y="1135983"/>
            <a:ext cx="2929013" cy="3070257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599" y="4584009"/>
            <a:ext cx="1229575" cy="81864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7173174" y="4993332"/>
            <a:ext cx="161917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56568" y="4675592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1694" y="4675593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226907" y="2524311"/>
            <a:ext cx="126086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6907" y="2216534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226907" y="1644855"/>
            <a:ext cx="126086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50338" y="1324815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152278" y="252431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56568" y="2029188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152278" y="1619094"/>
            <a:ext cx="169164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556568" y="1155263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153222" y="145740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152278" y="234143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274320" y="5773914"/>
            <a:ext cx="121345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18654" y="5455854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18801" y="24707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418801" y="228791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418801" y="156557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418801" y="492985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7173175" y="3279578"/>
            <a:ext cx="167074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418801" y="322725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7173175" y="3584767"/>
            <a:ext cx="167074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418801" y="353291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556568" y="2971800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 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556568" y="3282466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 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89120" y="4571282"/>
            <a:ext cx="1234440" cy="852010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487772" y="572039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1594808" y="5773914"/>
            <a:ext cx="338867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4983480" y="5434430"/>
            <a:ext cx="1" cy="350624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00" idx="0"/>
          </p:cNvCxnSpPr>
          <p:nvPr/>
        </p:nvCxnSpPr>
        <p:spPr>
          <a:xfrm>
            <a:off x="5006340" y="3200852"/>
            <a:ext cx="0" cy="137043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863789" y="4571890"/>
            <a:ext cx="1016571" cy="851401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</a:p>
        </p:txBody>
      </p:sp>
      <p:cxnSp>
        <p:nvCxnSpPr>
          <p:cNvPr id="130" name="Straight Arrow Connector 129"/>
          <p:cNvCxnSpPr>
            <a:stCxn id="72" idx="0"/>
          </p:cNvCxnSpPr>
          <p:nvPr/>
        </p:nvCxnSpPr>
        <p:spPr>
          <a:xfrm flipV="1">
            <a:off x="2971590" y="3481082"/>
            <a:ext cx="0" cy="209975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487772" y="24707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>
            <a:stCxn id="126" idx="1"/>
          </p:cNvCxnSpPr>
          <p:nvPr/>
        </p:nvCxnSpPr>
        <p:spPr>
          <a:xfrm flipH="1">
            <a:off x="274321" y="4997591"/>
            <a:ext cx="1589468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487772" y="1644855"/>
            <a:ext cx="376223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281109" y="2490854"/>
            <a:ext cx="196889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3281109" y="2079374"/>
            <a:ext cx="1968893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487772" y="1591337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67200" y="134050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59580" y="217882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019302" y="2894435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141919" y="1871969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</a:p>
        </p:txBody>
      </p:sp>
      <p:sp>
        <p:nvSpPr>
          <p:cNvPr id="163" name="Trapezoid 162"/>
          <p:cNvSpPr/>
          <p:nvPr/>
        </p:nvSpPr>
        <p:spPr>
          <a:xfrm rot="5400000">
            <a:off x="3387050" y="3058920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971590" y="3481081"/>
            <a:ext cx="720999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3281109" y="2902334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979172" y="3202212"/>
            <a:ext cx="1027168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1594808" y="2521715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487772" y="494407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62" name="Straight Arrow Connector 261"/>
          <p:cNvCxnSpPr>
            <a:endCxn id="17" idx="0"/>
          </p:cNvCxnSpPr>
          <p:nvPr/>
        </p:nvCxnSpPr>
        <p:spPr>
          <a:xfrm>
            <a:off x="6558387" y="4206240"/>
            <a:ext cx="0" cy="377769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3306" y="1648278"/>
            <a:ext cx="7938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SMA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7965" y="2521715"/>
            <a:ext cx="8691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TCXO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6819" y="4983369"/>
            <a:ext cx="8402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32 kHz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XTAL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4840" y="5763631"/>
            <a:ext cx="10422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50 MHz</a:t>
            </a:r>
          </a:p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ETH OSC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56568" y="4993332"/>
            <a:ext cx="10326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USB chip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56568" y="3590243"/>
            <a:ext cx="10406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max. 20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AFEs (DDR)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556568" y="2536955"/>
            <a:ext cx="140455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itchFamily="34" charset="0"/>
                <a:ea typeface="Tahoma" pitchFamily="34" charset="0"/>
                <a:cs typeface="Tahoma" pitchFamily="34" charset="0"/>
              </a:rPr>
              <a:t>20 MHz (</a:t>
            </a: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differential)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mezzanine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56568" y="1626513"/>
            <a:ext cx="6495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SMA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2" name="Trapezoid 71"/>
          <p:cNvSpPr/>
          <p:nvPr/>
        </p:nvSpPr>
        <p:spPr>
          <a:xfrm>
            <a:off x="2522760" y="3691057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098228" y="4571890"/>
            <a:ext cx="1016572" cy="851401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 MHz RC OSC</a:t>
            </a:r>
          </a:p>
        </p:txBody>
      </p:sp>
      <p:cxnSp>
        <p:nvCxnSpPr>
          <p:cNvPr id="35" name="Elbow Connector 34"/>
          <p:cNvCxnSpPr>
            <a:stCxn id="126" idx="0"/>
          </p:cNvCxnSpPr>
          <p:nvPr/>
        </p:nvCxnSpPr>
        <p:spPr>
          <a:xfrm rot="5400000" flipH="1" flipV="1">
            <a:off x="2244669" y="4105046"/>
            <a:ext cx="594250" cy="339439"/>
          </a:xfrm>
          <a:prstGeom prst="bentConnector3">
            <a:avLst>
              <a:gd name="adj1" fmla="val 33971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9" idx="0"/>
          </p:cNvCxnSpPr>
          <p:nvPr/>
        </p:nvCxnSpPr>
        <p:spPr>
          <a:xfrm rot="16200000" flipV="1">
            <a:off x="3137544" y="4102919"/>
            <a:ext cx="594249" cy="343693"/>
          </a:xfrm>
          <a:prstGeom prst="bentConnector3">
            <a:avLst>
              <a:gd name="adj1" fmla="val 32903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9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1541290" y="672643"/>
            <a:ext cx="5931030" cy="52709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0002" y="1135983"/>
            <a:ext cx="1923173" cy="284026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63788" y="1135983"/>
            <a:ext cx="2929013" cy="283965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93015" y="4493287"/>
            <a:ext cx="1280160" cy="81864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7173175" y="4902610"/>
            <a:ext cx="161917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56568" y="4584870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1694" y="4584871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226907" y="2524311"/>
            <a:ext cx="126086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6907" y="2216534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226907" y="1644855"/>
            <a:ext cx="126086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50338" y="1324815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152278" y="252431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56568" y="2029188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152278" y="1619094"/>
            <a:ext cx="169164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556568" y="1155263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153222" y="145740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152278" y="234143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274320" y="5683192"/>
            <a:ext cx="121345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18654" y="5365132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18801" y="24707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418801" y="228791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418801" y="156557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418801" y="4839129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7173175" y="3279578"/>
            <a:ext cx="167074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418801" y="322725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7173175" y="3584767"/>
            <a:ext cx="167074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418801" y="353291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556568" y="2971800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 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556568" y="3282466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 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418270" y="4480560"/>
            <a:ext cx="2106052" cy="852010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487772" y="5629674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1594808" y="5683192"/>
            <a:ext cx="2890468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4485276" y="5332570"/>
            <a:ext cx="1" cy="350624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00" idx="0"/>
          </p:cNvCxnSpPr>
          <p:nvPr/>
        </p:nvCxnSpPr>
        <p:spPr>
          <a:xfrm>
            <a:off x="4471296" y="3202212"/>
            <a:ext cx="0" cy="12783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863789" y="4481168"/>
            <a:ext cx="1280160" cy="851401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</a:p>
        </p:txBody>
      </p:sp>
      <p:cxnSp>
        <p:nvCxnSpPr>
          <p:cNvPr id="130" name="Straight Arrow Connector 129"/>
          <p:cNvCxnSpPr>
            <a:stCxn id="126" idx="0"/>
          </p:cNvCxnSpPr>
          <p:nvPr/>
        </p:nvCxnSpPr>
        <p:spPr>
          <a:xfrm flipV="1">
            <a:off x="2503869" y="3481081"/>
            <a:ext cx="0" cy="1000087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487772" y="24707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>
            <a:stCxn id="126" idx="1"/>
          </p:cNvCxnSpPr>
          <p:nvPr/>
        </p:nvCxnSpPr>
        <p:spPr>
          <a:xfrm flipH="1">
            <a:off x="274320" y="4906869"/>
            <a:ext cx="1589469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487772" y="1644855"/>
            <a:ext cx="376223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281109" y="2490854"/>
            <a:ext cx="196889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3281109" y="2079374"/>
            <a:ext cx="1968893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487772" y="1591337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67200" y="134050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59580" y="217882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019302" y="2894435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141919" y="1871969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</a:p>
        </p:txBody>
      </p:sp>
      <p:sp>
        <p:nvSpPr>
          <p:cNvPr id="163" name="Trapezoid 162"/>
          <p:cNvSpPr/>
          <p:nvPr/>
        </p:nvSpPr>
        <p:spPr>
          <a:xfrm rot="5400000">
            <a:off x="3387050" y="3058920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503869" y="3481081"/>
            <a:ext cx="1188720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3281109" y="2902334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979172" y="3202212"/>
            <a:ext cx="506104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1594808" y="2521715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2837996" y="3490215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487772" y="4853350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62" name="Straight Arrow Connector 261"/>
          <p:cNvCxnSpPr>
            <a:endCxn id="17" idx="0"/>
          </p:cNvCxnSpPr>
          <p:nvPr/>
        </p:nvCxnSpPr>
        <p:spPr>
          <a:xfrm>
            <a:off x="6533095" y="3975637"/>
            <a:ext cx="0" cy="51765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3306" y="1648278"/>
            <a:ext cx="7938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SMA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7965" y="2521715"/>
            <a:ext cx="8691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TCXO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6819" y="4892647"/>
            <a:ext cx="8402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32 kHz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XTAL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4840" y="5672909"/>
            <a:ext cx="10422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50 MHz</a:t>
            </a:r>
          </a:p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ETH OSC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56568" y="4902610"/>
            <a:ext cx="10326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USB chip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56568" y="3590243"/>
            <a:ext cx="10406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max. 20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AFEs (DDR)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556568" y="2536955"/>
            <a:ext cx="140455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itchFamily="34" charset="0"/>
                <a:ea typeface="Tahoma" pitchFamily="34" charset="0"/>
                <a:cs typeface="Tahoma" pitchFamily="34" charset="0"/>
              </a:rPr>
              <a:t>20 MHz (</a:t>
            </a: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differential)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mezzanine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56568" y="1626513"/>
            <a:ext cx="6495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SMA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1541290" y="672643"/>
            <a:ext cx="5931030" cy="5394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SmartFusion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0002" y="1135983"/>
            <a:ext cx="1923173" cy="284026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abric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63788" y="1135983"/>
            <a:ext cx="2929013" cy="2839654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 CCC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93015" y="4584009"/>
            <a:ext cx="1280160" cy="81864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CCC</a:t>
            </a:r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7173175" y="4993332"/>
            <a:ext cx="161917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56568" y="4675592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1694" y="4675593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135" idx="1"/>
          </p:cNvCxnSpPr>
          <p:nvPr/>
        </p:nvCxnSpPr>
        <p:spPr>
          <a:xfrm flipH="1">
            <a:off x="226907" y="2524311"/>
            <a:ext cx="126086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6907" y="2216534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>
            <a:stCxn id="134" idx="1"/>
          </p:cNvCxnSpPr>
          <p:nvPr/>
        </p:nvCxnSpPr>
        <p:spPr>
          <a:xfrm flipH="1">
            <a:off x="226907" y="1644855"/>
            <a:ext cx="126086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50338" y="1324815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152278" y="252431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56568" y="2029188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152278" y="1619094"/>
            <a:ext cx="169164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556568" y="1155263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5400000">
            <a:off x="8153222" y="1457408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152278" y="2341431"/>
            <a:ext cx="169164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2" idx="1"/>
          </p:cNvCxnSpPr>
          <p:nvPr/>
        </p:nvCxnSpPr>
        <p:spPr>
          <a:xfrm flipH="1">
            <a:off x="274320" y="5773914"/>
            <a:ext cx="121345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18654" y="5455854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18801" y="24707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418801" y="228791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418801" y="156557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418801" y="4929851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7173175" y="3279578"/>
            <a:ext cx="167074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418801" y="3227258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7173175" y="3584767"/>
            <a:ext cx="167074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418801" y="3532915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556568" y="2971800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 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556568" y="3282466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 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418270" y="4571282"/>
            <a:ext cx="2106052" cy="852010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MSS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487772" y="5720396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12" idx="3"/>
          </p:cNvCxnSpPr>
          <p:nvPr/>
        </p:nvCxnSpPr>
        <p:spPr>
          <a:xfrm flipH="1">
            <a:off x="1594808" y="5773914"/>
            <a:ext cx="2890468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4485276" y="5423292"/>
            <a:ext cx="1" cy="350624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485276" y="3202212"/>
            <a:ext cx="0" cy="136906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863789" y="4571890"/>
            <a:ext cx="1280160" cy="851401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kHz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OSC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2503869" y="3481081"/>
            <a:ext cx="0" cy="110629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487772" y="2470793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/>
          <p:cNvCxnSpPr>
            <a:stCxn id="126" idx="1"/>
          </p:cNvCxnSpPr>
          <p:nvPr/>
        </p:nvCxnSpPr>
        <p:spPr>
          <a:xfrm flipH="1">
            <a:off x="274320" y="4997591"/>
            <a:ext cx="1589469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34" idx="1"/>
          </p:cNvCxnSpPr>
          <p:nvPr/>
        </p:nvCxnSpPr>
        <p:spPr>
          <a:xfrm flipH="1">
            <a:off x="1487772" y="1644855"/>
            <a:ext cx="376223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281109" y="2490854"/>
            <a:ext cx="1968893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3281109" y="2079374"/>
            <a:ext cx="1968893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487772" y="1591337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067200" y="134050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59580" y="217882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GLB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019302" y="2894435"/>
            <a:ext cx="596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GLA0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141919" y="1871969"/>
            <a:ext cx="1139190" cy="12994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PLL</a:t>
            </a:r>
          </a:p>
        </p:txBody>
      </p:sp>
      <p:sp>
        <p:nvSpPr>
          <p:cNvPr id="163" name="Trapezoid 162"/>
          <p:cNvSpPr/>
          <p:nvPr/>
        </p:nvSpPr>
        <p:spPr>
          <a:xfrm rot="5400000">
            <a:off x="3387050" y="3058920"/>
            <a:ext cx="897660" cy="286583"/>
          </a:xfrm>
          <a:prstGeom prst="trapezoid">
            <a:avLst>
              <a:gd name="adj" fmla="val 59099"/>
            </a:avLst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2503869" y="3481081"/>
            <a:ext cx="1188720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3281109" y="2902334"/>
            <a:ext cx="41148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63" idx="0"/>
          </p:cNvCxnSpPr>
          <p:nvPr/>
        </p:nvCxnSpPr>
        <p:spPr>
          <a:xfrm>
            <a:off x="3979172" y="3202212"/>
            <a:ext cx="506104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2" idx="1"/>
            <a:endCxn id="135" idx="3"/>
          </p:cNvCxnSpPr>
          <p:nvPr/>
        </p:nvCxnSpPr>
        <p:spPr>
          <a:xfrm flipH="1">
            <a:off x="1594808" y="2521715"/>
            <a:ext cx="547111" cy="2596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 rot="16200000">
            <a:off x="2099752" y="4119875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GLC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487772" y="4944072"/>
            <a:ext cx="107036" cy="107036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62" name="Straight Arrow Connector 261"/>
          <p:cNvCxnSpPr>
            <a:endCxn id="17" idx="0"/>
          </p:cNvCxnSpPr>
          <p:nvPr/>
        </p:nvCxnSpPr>
        <p:spPr>
          <a:xfrm>
            <a:off x="6533095" y="3975637"/>
            <a:ext cx="0" cy="608372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3306" y="1648278"/>
            <a:ext cx="7938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SMA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7965" y="2521715"/>
            <a:ext cx="8691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TCXO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6819" y="4983369"/>
            <a:ext cx="8402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32 kHz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XTAL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4840" y="5763631"/>
            <a:ext cx="10422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50 MHz</a:t>
            </a:r>
          </a:p>
          <a:p>
            <a:pPr algn="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ETH OSC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56568" y="4993332"/>
            <a:ext cx="10326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from USB chip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56568" y="3590243"/>
            <a:ext cx="10406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max. 20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AFEs (DDR)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556568" y="2536955"/>
            <a:ext cx="140455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itchFamily="34" charset="0"/>
                <a:ea typeface="Tahoma" pitchFamily="34" charset="0"/>
                <a:cs typeface="Tahoma" pitchFamily="34" charset="0"/>
              </a:rPr>
              <a:t>20 MHz (</a:t>
            </a: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differential)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mezzanine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56568" y="1626513"/>
            <a:ext cx="6495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</a:p>
          <a:p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 SMA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29000" y="2377440"/>
            <a:ext cx="2231550" cy="2231550"/>
            <a:chOff x="5181600" y="2683669"/>
            <a:chExt cx="1188720" cy="118586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984274" y="1691640"/>
            <a:ext cx="1371600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91732" y="2643815"/>
            <a:ext cx="1356685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AFE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91732" y="3558215"/>
            <a:ext cx="1356685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AFE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91732" y="4480560"/>
            <a:ext cx="1356685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Mezzanine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509" y="2194482"/>
            <a:ext cx="1375258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8680" y="4061687"/>
            <a:ext cx="1375258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6968" y="1260880"/>
            <a:ext cx="1375258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68680" y="4995290"/>
            <a:ext cx="1375258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29000" y="1260880"/>
            <a:ext cx="1144384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USB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6057900" y="2441292"/>
            <a:ext cx="365760" cy="320040"/>
          </a:xfrm>
          <a:prstGeom prst="triangle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53335" y="4995290"/>
            <a:ext cx="1207216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 PHY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8680" y="3128084"/>
            <a:ext cx="1375258" cy="7315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TCXO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9" idx="3"/>
            <a:endCxn id="22" idx="1"/>
          </p:cNvCxnSpPr>
          <p:nvPr/>
        </p:nvCxnSpPr>
        <p:spPr>
          <a:xfrm>
            <a:off x="2243938" y="5361050"/>
            <a:ext cx="2209397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875434" y="4608990"/>
            <a:ext cx="0" cy="75206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3"/>
            <a:endCxn id="20" idx="1"/>
          </p:cNvCxnSpPr>
          <p:nvPr/>
        </p:nvCxnSpPr>
        <p:spPr>
          <a:xfrm>
            <a:off x="2262226" y="1626640"/>
            <a:ext cx="1166774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03520" y="1626640"/>
            <a:ext cx="0" cy="7508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60550" y="2601312"/>
            <a:ext cx="409444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3"/>
          </p:cNvCxnSpPr>
          <p:nvPr/>
        </p:nvCxnSpPr>
        <p:spPr>
          <a:xfrm flipV="1">
            <a:off x="2245767" y="2555174"/>
            <a:ext cx="1193999" cy="506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240280" y="3503711"/>
            <a:ext cx="118872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3"/>
          </p:cNvCxnSpPr>
          <p:nvPr/>
        </p:nvCxnSpPr>
        <p:spPr>
          <a:xfrm>
            <a:off x="2243938" y="4427447"/>
            <a:ext cx="1195828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1" idx="0"/>
            <a:endCxn id="10" idx="1"/>
          </p:cNvCxnSpPr>
          <p:nvPr/>
        </p:nvCxnSpPr>
        <p:spPr>
          <a:xfrm flipV="1">
            <a:off x="6400800" y="2057400"/>
            <a:ext cx="583474" cy="543912"/>
          </a:xfrm>
          <a:prstGeom prst="bentConnector3">
            <a:avLst>
              <a:gd name="adj1" fmla="val 62538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15" idx="1"/>
          </p:cNvCxnSpPr>
          <p:nvPr/>
        </p:nvCxnSpPr>
        <p:spPr>
          <a:xfrm>
            <a:off x="5660550" y="4334184"/>
            <a:ext cx="1331182" cy="512136"/>
          </a:xfrm>
          <a:prstGeom prst="bentConnector3">
            <a:avLst>
              <a:gd name="adj1" fmla="val 82914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294284" y="2233113"/>
            <a:ext cx="1096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32568" y="3202045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 CLK IN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28323" y="3519370"/>
            <a:ext cx="6286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528323" y="2553817"/>
            <a:ext cx="6286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429962" y="4110122"/>
            <a:ext cx="825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LP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46756" y="4427447"/>
            <a:ext cx="591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32 kHz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378442" y="5058191"/>
            <a:ext cx="92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RMII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528322" y="5375516"/>
            <a:ext cx="6286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50 MHz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363437" y="1318863"/>
            <a:ext cx="958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XTAL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28323" y="1639567"/>
            <a:ext cx="6286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12 MHz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5" name="Straight Arrow Connector 84"/>
          <p:cNvCxnSpPr>
            <a:stCxn id="20" idx="3"/>
          </p:cNvCxnSpPr>
          <p:nvPr/>
        </p:nvCxnSpPr>
        <p:spPr>
          <a:xfrm>
            <a:off x="4573384" y="1626640"/>
            <a:ext cx="730136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593946" y="131886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74822" y="1639567"/>
            <a:ext cx="6286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60 MHz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544204" y="2080856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EXT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904005" y="2745445"/>
            <a:ext cx="6286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718858" y="3067558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 1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37292" y="3645270"/>
            <a:ext cx="9621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max. 20 MHz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718858" y="3383280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AFE 2 CLK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660550" y="4068514"/>
            <a:ext cx="125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REF CLK OUT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758933" y="4368444"/>
            <a:ext cx="9188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 MHz</a:t>
            </a:r>
            <a:b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5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(differential)</a:t>
            </a:r>
            <a:endParaRPr lang="en-US" sz="105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7" name="Elbow Connector 106"/>
          <p:cNvCxnSpPr>
            <a:endCxn id="13" idx="1"/>
          </p:cNvCxnSpPr>
          <p:nvPr/>
        </p:nvCxnSpPr>
        <p:spPr>
          <a:xfrm flipV="1">
            <a:off x="5670828" y="3009575"/>
            <a:ext cx="1320904" cy="365760"/>
          </a:xfrm>
          <a:prstGeom prst="bentConnector3">
            <a:avLst>
              <a:gd name="adj1" fmla="val 81567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endCxn id="14" idx="1"/>
          </p:cNvCxnSpPr>
          <p:nvPr/>
        </p:nvCxnSpPr>
        <p:spPr>
          <a:xfrm>
            <a:off x="5660550" y="3646328"/>
            <a:ext cx="1331182" cy="277647"/>
          </a:xfrm>
          <a:prstGeom prst="bentConnector3">
            <a:avLst>
              <a:gd name="adj1" fmla="val 82437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15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56492" y="2610934"/>
            <a:ext cx="1453662" cy="1453662"/>
            <a:chOff x="5181600" y="2683669"/>
            <a:chExt cx="1188720" cy="118586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181600" y="2683669"/>
              <a:ext cx="1188720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956492" y="443484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ETH PHY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544068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South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822960"/>
            <a:ext cx="4572000" cy="54864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North Bridge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698274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86497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8076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45726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16200000">
            <a:off x="2255695" y="1842481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VSUP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2642721" y="1842482"/>
            <a:ext cx="609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D3V3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474720" y="1372394"/>
            <a:ext cx="0" cy="40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6200000">
            <a:off x="3031340" y="1842482"/>
            <a:ext cx="609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D1V5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629354" y="462433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A1V5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5994321" y="462433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A3V3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0" name="Straight Arrow Connector 59"/>
          <p:cNvCxnSpPr>
            <a:endCxn id="7" idx="1"/>
          </p:cNvCxnSpPr>
          <p:nvPr/>
        </p:nvCxnSpPr>
        <p:spPr>
          <a:xfrm>
            <a:off x="3078480" y="4755291"/>
            <a:ext cx="87801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474720" y="3703320"/>
            <a:ext cx="481772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3" idx="3"/>
          </p:cNvCxnSpPr>
          <p:nvPr/>
        </p:nvCxnSpPr>
        <p:spPr>
          <a:xfrm flipH="1">
            <a:off x="5410154" y="1920240"/>
            <a:ext cx="1035573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956492" y="1599790"/>
            <a:ext cx="1453662" cy="640901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ADC, DAC</a:t>
            </a:r>
            <a:endParaRPr lang="en-US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5410154" y="3703320"/>
            <a:ext cx="103557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410154" y="3017520"/>
            <a:ext cx="67060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086497" y="3040381"/>
            <a:ext cx="869995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09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2004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8006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6400800" y="28194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48000" y="2667000"/>
            <a:ext cx="1195388" cy="1185862"/>
            <a:chOff x="5181600" y="2683669"/>
            <a:chExt cx="1195388" cy="118586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2819400"/>
              <a:ext cx="914400" cy="904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5181600" y="2683669"/>
              <a:ext cx="1195388" cy="1185862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6670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sq">
          <a:solidFill>
            <a:schemeClr val="tx1"/>
          </a:solidFill>
          <a:miter lim="800000"/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632</Words>
  <Application>Microsoft Office PowerPoint</Application>
  <PresentationFormat>On-screen Show (4:3)</PresentationFormat>
  <Paragraphs>341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bAtu</dc:creator>
  <cp:lastModifiedBy>Sandor Szilvasi</cp:lastModifiedBy>
  <cp:revision>207</cp:revision>
  <dcterms:created xsi:type="dcterms:W3CDTF">2006-08-16T00:00:00Z</dcterms:created>
  <dcterms:modified xsi:type="dcterms:W3CDTF">2012-02-14T17:27:01Z</dcterms:modified>
</cp:coreProperties>
</file>