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1" r:id="rId7"/>
    <p:sldId id="261" r:id="rId8"/>
    <p:sldId id="269" r:id="rId9"/>
    <p:sldId id="260" r:id="rId10"/>
    <p:sldId id="268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B6B58-C7B3-488F-9343-CBCF2A51117B}" type="datetimeFigureOut">
              <a:rPr lang="pt-BR"/>
              <a:t>22/07/2015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5BD8A-32F8-41EC-8FA2-625552CD19EE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7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76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54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6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78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39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073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72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92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7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5BD8A-32F8-41EC-8FA2-625552CD19EE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69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C51-D745-461E-9B75-BDE4A1A3774F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2828-0D91-44D1-9BC9-0C7A31A0045B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5314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B6C-A3B6-4522-B26D-AD5DAF0085B5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2323-92D6-4021-BF21-2FEF09C69746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34230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B6C-A3B6-4522-B26D-AD5DAF0085B5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2323-92D6-4021-BF21-2FEF09C69746}" type="slidenum">
              <a:rPr lang="pt-BR" altLang="es-ES" smtClean="0"/>
              <a:pPr/>
              <a:t>‹nº›</a:t>
            </a:fld>
            <a:endParaRPr lang="pt-BR" alt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29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B6C-A3B6-4522-B26D-AD5DAF0085B5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2323-92D6-4021-BF21-2FEF09C69746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34163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B6C-A3B6-4522-B26D-AD5DAF0085B5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2323-92D6-4021-BF21-2FEF09C69746}" type="slidenum">
              <a:rPr lang="pt-BR" altLang="es-ES" smtClean="0"/>
              <a:pPr/>
              <a:t>‹nº›</a:t>
            </a:fld>
            <a:endParaRPr lang="pt-BR" alt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473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B6C-A3B6-4522-B26D-AD5DAF0085B5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2323-92D6-4021-BF21-2FEF09C69746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24218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A24C-6C2D-4FCF-8F13-FE7A1052A0C4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0B3-FE6D-4964-9D6F-2C56CBC37D13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35812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D145-D9C0-4D59-8F2E-D2D4A3A89C6E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058-15A7-485B-BF4B-F2694A78C282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98093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F524-8BF3-46F2-9508-18893A1318DA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DE52-52BD-44F7-A900-C3BC51C44C9A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10494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082D-CEE1-485B-85B6-C1DBA432E29A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00BE-47F0-46D9-A0B7-23D1A48B3F31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2308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D6D8-3E6C-454D-8ECF-A26B5071D7DD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9D93-E416-44B9-9C1C-762CEB5B2BA8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0875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020C-5565-4982-B44E-3B887FEF1657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7617-124A-4C9E-9096-7AE5281D7944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11155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D47B-8AB5-477C-A4FB-5C67A7747ADA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3ADA-A3F7-4547-A6A4-9E5F0CB697DC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1839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AB81-4DB3-462E-A954-B737822A300F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CCC5-4816-45D8-B645-1B8AC8C7470C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13165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B800-B777-48FC-84A4-4313A1098E16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7D53-8386-4FBB-AE35-C020F30255E2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2946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D32-B32C-47DB-B729-E933DBE64638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65CE-9FBD-4EE4-AA4D-CD5A42E195D6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52267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CB6C-A3B6-4522-B26D-AD5DAF0085B5}" type="datetimeFigureOut">
              <a:rPr lang="pt-BR" altLang="es-ES" smtClean="0"/>
              <a:pPr/>
              <a:t>22/07/2015</a:t>
            </a:fld>
            <a:endParaRPr lang="pt-BR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832323-92D6-4021-BF21-2FEF09C69746}" type="slidenum">
              <a:rPr lang="pt-BR" altLang="es-ES" smtClean="0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02675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qt-project.org/downloads#qt-cre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qt-project.org/official_releases/qt/5.3/5.3.1/qt-opensource-linux-x86-5.3.1.ru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Aula 01</a:t>
            </a:r>
            <a:br>
              <a:rPr lang="pt-BR" altLang="pt-BR" smtClean="0"/>
            </a:br>
            <a:r>
              <a:rPr lang="pt-BR" altLang="pt-BR" smtClean="0"/>
              <a:t>Introdução à Qt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Facilitador: Marnando Júnior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Funceme – Fundação Cearense de Meteorologia e Recursos Hídricos</a:t>
            </a:r>
            <a:endParaRPr lang="pt-BR" dirty="0"/>
          </a:p>
        </p:txBody>
      </p:sp>
      <p:pic>
        <p:nvPicPr>
          <p:cNvPr id="512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25450"/>
            <a:ext cx="45831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93663" y="460375"/>
            <a:ext cx="8596312" cy="1320800"/>
          </a:xfrm>
        </p:spPr>
        <p:txBody>
          <a:bodyPr/>
          <a:lstStyle/>
          <a:p>
            <a:r>
              <a:rPr lang="pt-BR" altLang="es-ES" smtClean="0"/>
              <a:t>	 Fixando conceitos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s-ES" smtClean="0"/>
              <a:t>QApplication</a:t>
            </a:r>
          </a:p>
          <a:p>
            <a:r>
              <a:rPr lang="pt-BR" altLang="es-ES" smtClean="0"/>
              <a:t>QWidgets (Qlabel, QHBoxLayout)</a:t>
            </a:r>
          </a:p>
          <a:p>
            <a:r>
              <a:rPr lang="pt-BR" altLang="es-ES" smtClean="0"/>
              <a:t>Parents;</a:t>
            </a:r>
          </a:p>
          <a:p>
            <a:r>
              <a:rPr lang="pt-BR" altLang="es-ES" smtClean="0"/>
              <a:t>this-&gt;setLayout(Qlayout *);</a:t>
            </a:r>
          </a:p>
          <a:p>
            <a:r>
              <a:rPr lang="pt-BR" altLang="es-ES" smtClean="0"/>
              <a:t>Definindo restrições de tamanho da janela: setSizeConstraint(Qlayout::Flags);</a:t>
            </a:r>
          </a:p>
          <a:p>
            <a:r>
              <a:rPr lang="pt-BR" altLang="es-ES" smtClean="0"/>
              <a:t>Modificando o título da janela;</a:t>
            </a:r>
          </a:p>
          <a:p>
            <a:endParaRPr lang="pt-BR" alt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smtClean="0"/>
              <a:t>Aula 02</a:t>
            </a:r>
            <a:br>
              <a:rPr lang="pt-BR" altLang="pt-BR" smtClean="0"/>
            </a:br>
            <a:r>
              <a:rPr lang="pt-BR" altLang="pt-BR" sz="4400" smtClean="0"/>
              <a:t>QFramework x QWidgets(GUI)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Facilitador: Marnando Júnior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pt-BR" dirty="0" smtClean="0"/>
              <a:t>FUNCEME – Fundação Cearense de Meteorologia e Recursos Hídricos</a:t>
            </a:r>
            <a:endParaRPr lang="pt-BR" dirty="0"/>
          </a:p>
        </p:txBody>
      </p:sp>
      <p:pic>
        <p:nvPicPr>
          <p:cNvPr id="13316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25450"/>
            <a:ext cx="45831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Dúvidas da Aula 01?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Recapitulando ......</a:t>
            </a:r>
          </a:p>
          <a:p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Qt Framework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mtClean="0"/>
              <a:t>Multi-plataforma e interface gráfica baseadas em C++, CSS, JavaScript, HTML5 ou QML (Linguagem declarativa);</a:t>
            </a:r>
          </a:p>
          <a:p>
            <a:r>
              <a:rPr lang="pt-BR" altLang="pt-BR" smtClean="0"/>
              <a:t>Programação Modular multi-plataforma (Classes C++ e Bibliotecas Qt);</a:t>
            </a:r>
          </a:p>
          <a:p>
            <a:r>
              <a:rPr lang="pt-BR" altLang="pt-BR" smtClean="0"/>
              <a:t>Interface Gráficas: Declarativa (QML), C++, HTML5 ou híbrida;</a:t>
            </a:r>
          </a:p>
          <a:p>
            <a:r>
              <a:rPr lang="pt-BR" altLang="pt-BR" smtClean="0"/>
              <a:t>Desenvolvimento integrado com IDE Qt Creator e outras ferramentas;</a:t>
            </a:r>
          </a:p>
          <a:p>
            <a:r>
              <a:rPr lang="pt-BR" altLang="pt-BR" smtClean="0"/>
              <a:t>Produtividade;</a:t>
            </a:r>
          </a:p>
          <a:p>
            <a:r>
              <a:rPr lang="pt-BR" altLang="pt-BR" smtClean="0"/>
              <a:t>Reuso com eficiência para múltiplas plataformas com apensas uma base de código;</a:t>
            </a:r>
          </a:p>
          <a:p>
            <a:r>
              <a:rPr lang="pt-BR" altLang="pt-BR" smtClean="0"/>
              <a:t>Documentação completa disponível na própria IDE Qt Creator;</a:t>
            </a:r>
          </a:p>
          <a:p>
            <a:r>
              <a:rPr lang="pt-BR" altLang="pt-BR" smtClean="0"/>
              <a:t>Facilidade de aprender, usar e realizar deploys.</a:t>
            </a:r>
          </a:p>
          <a:p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altLang="es-ES" smtClean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alt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Qt Widgets (Programação Imperativa)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Breve introdução à Qt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Qt é um framework C++ para desenvolvimento multi-plataforma e interface gráficas (GUI);</a:t>
            </a:r>
          </a:p>
          <a:p>
            <a:pPr eaLnBrk="1" hangingPunct="1"/>
            <a:r>
              <a:rPr lang="pt-BR" altLang="pt-BR" smtClean="0"/>
              <a:t>Permitir que programadores construam um único código e que esse mesmo poderá ser compilado em Windows, Linux, Mac, Android, IOS, etc...;</a:t>
            </a:r>
          </a:p>
          <a:p>
            <a:pPr eaLnBrk="1" hangingPunct="1"/>
            <a:r>
              <a:rPr lang="pt-BR" altLang="pt-BR" smtClean="0"/>
              <a:t>Aplicações Híbridas;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IDE Qt Creator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IDE integrada que fornece ferramentas de design (GUI) e o desenvolvimento de aplicações principalmente com o framework Qt.</a:t>
            </a:r>
          </a:p>
          <a:p>
            <a:pPr eaLnBrk="1" hangingPunct="1"/>
            <a:r>
              <a:rPr lang="pt-BR" altLang="pt-BR" smtClean="0"/>
              <a:t>Possui grupo de ferramentas que ajudam o desenvolvedor a trabalhar desde o início do projeto até a implantação das aplicações em dispositivos diversos.</a:t>
            </a:r>
          </a:p>
          <a:p>
            <a:pPr eaLnBrk="1" hangingPunct="1"/>
            <a:r>
              <a:rPr lang="pt-BR" altLang="pt-BR" smtClean="0"/>
              <a:t>Permitir que desenvolvedores possam trabalhar em ambientes distintos, que o Qt Creator possibilitará uma uniformidade no código e ferramentas.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IDE Qt Creator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smtClean="0"/>
              <a:t>Gerenciamento de projetos;</a:t>
            </a:r>
          </a:p>
          <a:p>
            <a:pPr eaLnBrk="1" hangingPunct="1"/>
            <a:r>
              <a:rPr lang="pt-BR" altLang="pt-BR" smtClean="0"/>
              <a:t>Designer de interface para usuários: Qt Widgets, Qt Quick, Otimizado Mobile;</a:t>
            </a:r>
          </a:p>
          <a:p>
            <a:pPr eaLnBrk="1" hangingPunct="1"/>
            <a:r>
              <a:rPr lang="pt-BR" altLang="pt-BR" smtClean="0"/>
              <a:t>Simples codificação;</a:t>
            </a:r>
          </a:p>
          <a:p>
            <a:pPr eaLnBrk="1" hangingPunct="1"/>
            <a:r>
              <a:rPr lang="pt-BR" altLang="pt-BR" smtClean="0"/>
              <a:t>Building e Running: qmake e Cmake, importação de projetos e controle total;</a:t>
            </a:r>
          </a:p>
          <a:p>
            <a:pPr eaLnBrk="1" hangingPunct="1"/>
            <a:r>
              <a:rPr lang="pt-BR" altLang="pt-BR" smtClean="0"/>
              <a:t>Debbuging e Análises: Integra outros debbugers nativos, GNU, GDB, CDB, ..;</a:t>
            </a:r>
          </a:p>
          <a:p>
            <a:pPr eaLnBrk="1" hangingPunct="1"/>
            <a:r>
              <a:rPr lang="pt-BR" altLang="pt-BR" smtClean="0"/>
              <a:t>Dubbuging mobile otimizado;</a:t>
            </a:r>
          </a:p>
          <a:p>
            <a:pPr eaLnBrk="1" hangingPunct="1"/>
            <a:r>
              <a:rPr lang="pt-BR" altLang="pt-BR" smtClean="0"/>
              <a:t>Integração com Valgrind;</a:t>
            </a:r>
          </a:p>
          <a:p>
            <a:pPr eaLnBrk="1" hangingPunct="1"/>
            <a:r>
              <a:rPr lang="pt-BR" altLang="pt-BR" smtClean="0"/>
              <a:t>Possível a publicação dos aplicativos no Google Play, Apps, etc....</a:t>
            </a:r>
          </a:p>
          <a:p>
            <a:pPr eaLnBrk="1" hangingPunct="1"/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Trebuchet MS" charset="0"/>
              </a:rPr>
              <a:t>Qt Creator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Instalação:</a:t>
            </a:r>
          </a:p>
          <a:p>
            <a:r>
              <a:rPr lang="pt-BR">
                <a:latin typeface="Trebuchet MS" charset="0"/>
              </a:rPr>
              <a:t>Site: </a:t>
            </a:r>
            <a:r>
              <a:rPr lang="pt-BR">
                <a:latin typeface="Trebuchet MS" charset="0"/>
                <a:hlinkClick r:id="rId3"/>
              </a:rPr>
              <a:t>http://qt-project.org/downloads#qt-creator</a:t>
            </a:r>
            <a:r>
              <a:rPr lang="pt-BR">
                <a:latin typeface="Trebuchet MS" charset="0"/>
              </a:rPr>
              <a:t> </a:t>
            </a:r>
          </a:p>
          <a:p>
            <a:r>
              <a:rPr lang="pt-BR">
                <a:latin typeface="Trebuchet MS" charset="0"/>
              </a:rPr>
              <a:t>Pelo terminal caso Linux x86_64:</a:t>
            </a:r>
          </a:p>
          <a:p>
            <a:r>
              <a:rPr lang="pt-BR">
                <a:latin typeface="Trebuchet MS" charset="0"/>
              </a:rPr>
              <a:t>wget </a:t>
            </a:r>
            <a:r>
              <a:rPr lang="pt-BR">
                <a:latin typeface="Trebuchet MS" charset="0"/>
                <a:hlinkClick r:id="rId4"/>
              </a:rPr>
              <a:t>http://download.qt-project.org/official_releases/qt/5.3/5.3.1/qt-opensource-linux-x86-5.3.1.run</a:t>
            </a:r>
          </a:p>
          <a:p>
            <a:r>
              <a:rPr lang="pt-BR">
                <a:latin typeface="Trebuchet MS" charset="0"/>
              </a:rPr>
              <a:t>chmod +x qt-opensource-linux-x86-5.3.1.run</a:t>
            </a:r>
          </a:p>
          <a:p>
            <a:r>
              <a:rPr lang="pt-BR">
                <a:latin typeface="Trebuchet MS" charset="0"/>
              </a:rPr>
              <a:t>./qt-opensource-linux-x86-5.3.1.run</a:t>
            </a:r>
          </a:p>
          <a:p>
            <a:endParaRPr lang="pt-BR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Trebuchet MS" charset="0"/>
              </a:rPr>
              <a:t>Qt Creator </a:t>
            </a:r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6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Qt Creator	 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Conhecendo a ferramenta.</a:t>
            </a:r>
          </a:p>
          <a:p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Criando projetos</a:t>
            </a:r>
            <a:br>
              <a:rPr lang="pt-BR" altLang="pt-BR" smtClean="0"/>
            </a:br>
            <a:endParaRPr lang="pt-BR" altLang="es-ES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s-ES" smtClean="0"/>
              <a:t>New Project/ Load Project;</a:t>
            </a:r>
          </a:p>
          <a:p>
            <a:r>
              <a:rPr lang="pt-BR" altLang="es-ES" smtClean="0"/>
              <a:t>Tipos de Projetos;</a:t>
            </a:r>
          </a:p>
          <a:p>
            <a:r>
              <a:rPr lang="pt-BR" altLang="es-ES" smtClean="0"/>
              <a:t>Controle de versão automático;</a:t>
            </a:r>
          </a:p>
          <a:p>
            <a:r>
              <a:rPr lang="pt-BR" altLang="es-ES" smtClean="0"/>
              <a:t>Variáveis e compilação;</a:t>
            </a:r>
          </a:p>
          <a:p>
            <a:r>
              <a:rPr lang="pt-BR" altLang="es-ES" smtClean="0"/>
              <a:t>Configurações gerais do projeto;</a:t>
            </a:r>
          </a:p>
          <a:p>
            <a:endParaRPr lang="pt-BR" altLang="es-ES" smtClean="0"/>
          </a:p>
          <a:p>
            <a:endParaRPr lang="pt-BR" alt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77863" y="444500"/>
            <a:ext cx="8596312" cy="1320800"/>
          </a:xfrm>
        </p:spPr>
        <p:txBody>
          <a:bodyPr/>
          <a:lstStyle/>
          <a:p>
            <a:pPr eaLnBrk="1" hangingPunct="1"/>
            <a:r>
              <a:rPr lang="pt-BR" altLang="pt-BR" smtClean="0"/>
              <a:t>Exemplo 1 – Hello World</a:t>
            </a:r>
          </a:p>
        </p:txBody>
      </p:sp>
      <p:sp>
        <p:nvSpPr>
          <p:cNvPr id="11267" name="Espaço Reservado para Conteúdo 3"/>
          <p:cNvSpPr>
            <a:spLocks noGrp="1"/>
          </p:cNvSpPr>
          <p:nvPr>
            <p:ph idx="1"/>
          </p:nvPr>
        </p:nvSpPr>
        <p:spPr>
          <a:xfrm>
            <a:off x="677863" y="1248230"/>
            <a:ext cx="8596312" cy="4793796"/>
          </a:xfrm>
        </p:spPr>
        <p:txBody>
          <a:bodyPr/>
          <a:lstStyle/>
          <a:p>
            <a:r>
              <a:rPr lang="pt-BR" altLang="es-ES" dirty="0" smtClean="0"/>
              <a:t>Codificando ....</a:t>
            </a:r>
          </a:p>
          <a:p>
            <a:endParaRPr lang="pt-BR" altLang="es-ES" dirty="0" smtClean="0"/>
          </a:p>
        </p:txBody>
      </p:sp>
      <p:pic>
        <p:nvPicPr>
          <p:cNvPr id="10243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" y="1623087"/>
            <a:ext cx="7943623" cy="517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16311</TotalTime>
  <Words>432</Words>
  <Application>Microsoft Office PowerPoint</Application>
  <PresentationFormat>Widescreen</PresentationFormat>
  <Paragraphs>70</Paragraphs>
  <Slides>15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Facetado</vt:lpstr>
      <vt:lpstr>Aula 01 Introdução à Qt</vt:lpstr>
      <vt:lpstr>Breve introdução à Qt</vt:lpstr>
      <vt:lpstr>IDE Qt Creator</vt:lpstr>
      <vt:lpstr>IDE Qt Creator</vt:lpstr>
      <vt:lpstr>Qt Creator </vt:lpstr>
      <vt:lpstr>Qt Creator  </vt:lpstr>
      <vt:lpstr>Qt Creator  </vt:lpstr>
      <vt:lpstr>Criando projetos </vt:lpstr>
      <vt:lpstr>Exemplo 1 – Hello World</vt:lpstr>
      <vt:lpstr>  Fixando conceitos</vt:lpstr>
      <vt:lpstr>Aula 02 QFramework x QWidgets(GUI)</vt:lpstr>
      <vt:lpstr>Dúvidas da Aula 01?</vt:lpstr>
      <vt:lpstr>Qt Framework</vt:lpstr>
      <vt:lpstr>Apresentação do PowerPoint</vt:lpstr>
      <vt:lpstr>Qt Widgets (Programação Imperativa)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Framework e Widgets</dc:title>
  <dc:creator>Marnando Junior</dc:creator>
  <cp:lastModifiedBy>Marnando Junior</cp:lastModifiedBy>
  <cp:revision>32</cp:revision>
  <dcterms:created xsi:type="dcterms:W3CDTF">2014-07-28T19:44:46Z</dcterms:created>
  <dcterms:modified xsi:type="dcterms:W3CDTF">2015-07-22T13:23:45Z</dcterms:modified>
</cp:coreProperties>
</file>