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20"/>
  </p:notesMasterIdLst>
  <p:sldIdLst>
    <p:sldId id="276" r:id="rId5"/>
    <p:sldId id="310" r:id="rId6"/>
    <p:sldId id="312" r:id="rId7"/>
    <p:sldId id="318" r:id="rId8"/>
    <p:sldId id="313" r:id="rId9"/>
    <p:sldId id="298" r:id="rId10"/>
    <p:sldId id="315" r:id="rId11"/>
    <p:sldId id="316" r:id="rId12"/>
    <p:sldId id="300" r:id="rId13"/>
    <p:sldId id="317" r:id="rId14"/>
    <p:sldId id="307" r:id="rId15"/>
    <p:sldId id="314" r:id="rId16"/>
    <p:sldId id="302" r:id="rId17"/>
    <p:sldId id="305" r:id="rId18"/>
    <p:sldId id="31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14" autoAdjust="0"/>
    <p:restoredTop sz="95673"/>
  </p:normalViewPr>
  <p:slideViewPr>
    <p:cSldViewPr snapToGrid="0">
      <p:cViewPr varScale="1">
        <p:scale>
          <a:sx n="85" d="100"/>
          <a:sy n="85" d="100"/>
        </p:scale>
        <p:origin x="200" y="552"/>
      </p:cViewPr>
      <p:guideLst/>
    </p:cSldViewPr>
  </p:slideViewPr>
  <p:notesTextViewPr>
    <p:cViewPr>
      <p:scale>
        <a:sx n="1" d="1"/>
        <a:sy n="1" d="1"/>
      </p:scale>
      <p:origin x="0" y="0"/>
    </p:cViewPr>
  </p:notesTextViewPr>
  <p:sorterViewPr>
    <p:cViewPr>
      <p:scale>
        <a:sx n="100" d="100"/>
        <a:sy n="100" d="100"/>
      </p:scale>
      <p:origin x="0" y="-94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AE9A2-FA00-43DF-B5CD-97D891A767AC}" type="doc">
      <dgm:prSet loTypeId="urn:microsoft.com/office/officeart/2008/layout/NameandTitleOrganizationalChart" loCatId="hierarchy" qsTypeId="urn:microsoft.com/office/officeart/2005/8/quickstyle/simple1" qsCatId="simple" csTypeId="urn:microsoft.com/office/officeart/2005/8/colors/colorful2" csCatId="colorful" phldr="1"/>
      <dgm:spPr/>
      <dgm:t>
        <a:bodyPr/>
        <a:lstStyle/>
        <a:p>
          <a:endParaRPr lang="en-US"/>
        </a:p>
      </dgm:t>
    </dgm:pt>
    <dgm:pt modelId="{F1DC5AFB-4541-4F5E-965B-F7291379FF82}">
      <dgm:prSet phldrT="[Text]"/>
      <dgm:spPr/>
      <dgm:t>
        <a:bodyPr/>
        <a:lstStyle/>
        <a:p>
          <a:r>
            <a:rPr lang="es-MX" dirty="0" smtClean="0"/>
            <a:t>Dirección del Proyecto</a:t>
          </a:r>
          <a:endParaRPr lang="en-US" dirty="0"/>
        </a:p>
      </dgm:t>
    </dgm:pt>
    <dgm:pt modelId="{96F3D35A-9E12-4039-8D8C-62BE78ADFB02}" type="parTrans" cxnId="{3045E52F-1E2B-495C-A70D-0181DBBCDB82}">
      <dgm:prSet/>
      <dgm:spPr/>
      <dgm:t>
        <a:bodyPr/>
        <a:lstStyle/>
        <a:p>
          <a:endParaRPr lang="en-US"/>
        </a:p>
      </dgm:t>
    </dgm:pt>
    <dgm:pt modelId="{F082BE95-D40E-4079-AC99-9D0561179F97}" type="sibTrans" cxnId="{3045E52F-1E2B-495C-A70D-0181DBBCDB82}">
      <dgm:prSet/>
      <dgm:spPr/>
      <dgm:t>
        <a:bodyPr/>
        <a:lstStyle/>
        <a:p>
          <a:r>
            <a:rPr lang="es-MX" dirty="0" smtClean="0"/>
            <a:t>Ing. </a:t>
          </a:r>
          <a:r>
            <a:rPr lang="es-MX" smtClean="0"/>
            <a:t>Lizeth Murrieta</a:t>
          </a:r>
          <a:endParaRPr lang="en-US" dirty="0"/>
        </a:p>
      </dgm:t>
    </dgm:pt>
    <dgm:pt modelId="{9A9C7FD2-484B-45BD-8304-A3112A087314}" type="asst">
      <dgm:prSet phldrT="[Text]"/>
      <dgm:spPr/>
      <dgm:t>
        <a:bodyPr/>
        <a:lstStyle/>
        <a:p>
          <a:r>
            <a:rPr lang="es-MX" dirty="0" smtClean="0"/>
            <a:t>Líder de capacitación</a:t>
          </a:r>
          <a:endParaRPr lang="en-US" dirty="0"/>
        </a:p>
      </dgm:t>
    </dgm:pt>
    <dgm:pt modelId="{8C23236D-73E2-444A-BEC0-0BEB93975D7F}" type="parTrans" cxnId="{FEAF67EA-6871-478B-BCA1-76F55CA66005}">
      <dgm:prSet/>
      <dgm:spPr/>
      <dgm:t>
        <a:bodyPr/>
        <a:lstStyle/>
        <a:p>
          <a:endParaRPr lang="en-US"/>
        </a:p>
      </dgm:t>
    </dgm:pt>
    <dgm:pt modelId="{3AF390EA-9DBB-4175-AA2F-85E0597C162C}" type="sibTrans" cxnId="{FEAF67EA-6871-478B-BCA1-76F55CA66005}">
      <dgm:prSet/>
      <dgm:spPr/>
      <dgm:t>
        <a:bodyPr/>
        <a:lstStyle/>
        <a:p>
          <a:r>
            <a:rPr lang="es-MX" dirty="0" smtClean="0"/>
            <a:t>Ing. Francia Lopez</a:t>
          </a:r>
          <a:endParaRPr lang="en-US" dirty="0"/>
        </a:p>
      </dgm:t>
    </dgm:pt>
    <dgm:pt modelId="{F440F187-AF70-4963-BB1D-BEA7AD23336C}">
      <dgm:prSet phldrT="[Text]"/>
      <dgm:spPr/>
      <dgm:t>
        <a:bodyPr/>
        <a:lstStyle/>
        <a:p>
          <a:r>
            <a:rPr lang="es-MX" dirty="0" smtClean="0"/>
            <a:t>Equipo Soporte en Sitio</a:t>
          </a:r>
          <a:endParaRPr lang="en-US" dirty="0"/>
        </a:p>
      </dgm:t>
    </dgm:pt>
    <dgm:pt modelId="{48A4FC5B-736F-4013-8C48-F1B411540324}" type="parTrans" cxnId="{6E18C5AE-34AA-4E38-8138-F6BEF6AC6A7C}">
      <dgm:prSet/>
      <dgm:spPr/>
      <dgm:t>
        <a:bodyPr/>
        <a:lstStyle/>
        <a:p>
          <a:endParaRPr lang="en-US"/>
        </a:p>
      </dgm:t>
    </dgm:pt>
    <dgm:pt modelId="{26DD41DC-273C-43DF-BB36-1A15176584DA}" type="sibTrans" cxnId="{6E18C5AE-34AA-4E38-8138-F6BEF6AC6A7C}">
      <dgm:prSet/>
      <dgm:spPr/>
      <dgm:t>
        <a:bodyPr/>
        <a:lstStyle/>
        <a:p>
          <a:r>
            <a:rPr lang="es-MX" dirty="0" smtClean="0"/>
            <a:t> </a:t>
          </a:r>
          <a:r>
            <a:rPr lang="es-MX" dirty="0" smtClean="0"/>
            <a:t>11 </a:t>
          </a:r>
          <a:r>
            <a:rPr lang="es-MX" dirty="0" smtClean="0"/>
            <a:t>Consultores</a:t>
          </a:r>
          <a:endParaRPr lang="en-US" dirty="0"/>
        </a:p>
      </dgm:t>
    </dgm:pt>
    <dgm:pt modelId="{C9650ED4-468B-4A90-82D3-43D3AC5C26F8}" type="asst">
      <dgm:prSet phldrT="[Text]"/>
      <dgm:spPr/>
      <dgm:t>
        <a:bodyPr/>
        <a:lstStyle/>
        <a:p>
          <a:r>
            <a:rPr lang="es-MX" dirty="0" smtClean="0"/>
            <a:t>Coordinador de SEDE</a:t>
          </a:r>
          <a:endParaRPr lang="en-US" dirty="0"/>
        </a:p>
      </dgm:t>
    </dgm:pt>
    <dgm:pt modelId="{8FB85814-BF41-4165-99E7-EED91516D3BC}" type="parTrans" cxnId="{DF556FA4-2BE2-45AE-9949-25756207B208}">
      <dgm:prSet/>
      <dgm:spPr/>
      <dgm:t>
        <a:bodyPr/>
        <a:lstStyle/>
        <a:p>
          <a:endParaRPr lang="en-US"/>
        </a:p>
      </dgm:t>
    </dgm:pt>
    <dgm:pt modelId="{DC647C35-1DF0-4B45-B5B2-2409AAAEFBCB}" type="sibTrans" cxnId="{DF556FA4-2BE2-45AE-9949-25756207B208}">
      <dgm:prSet custT="1"/>
      <dgm:spPr/>
      <dgm:t>
        <a:bodyPr/>
        <a:lstStyle/>
        <a:p>
          <a:pPr algn="ctr"/>
          <a:r>
            <a:rPr lang="en-US" sz="1300" dirty="0" err="1" smtClean="0"/>
            <a:t>Ing</a:t>
          </a:r>
          <a:r>
            <a:rPr lang="en-US" sz="1300" dirty="0" smtClean="0"/>
            <a:t>. Alberto Valdez</a:t>
          </a:r>
          <a:endParaRPr lang="en-US" sz="1300" dirty="0"/>
        </a:p>
      </dgm:t>
    </dgm:pt>
    <dgm:pt modelId="{4FB110F4-9E69-4399-89D5-D113BD6F26C0}" type="asst">
      <dgm:prSet phldrT="[Text]"/>
      <dgm:spPr/>
      <dgm:t>
        <a:bodyPr/>
        <a:lstStyle/>
        <a:p>
          <a:r>
            <a:rPr lang="es-MX" dirty="0" smtClean="0"/>
            <a:t>Líder de Implementación</a:t>
          </a:r>
          <a:endParaRPr lang="en-US" dirty="0"/>
        </a:p>
      </dgm:t>
    </dgm:pt>
    <dgm:pt modelId="{E840FD11-80CB-4615-B70D-A03EFA25E8EC}" type="parTrans" cxnId="{AC70E5F4-2B18-4186-B9CD-0BD4549B76E2}">
      <dgm:prSet/>
      <dgm:spPr/>
      <dgm:t>
        <a:bodyPr/>
        <a:lstStyle/>
        <a:p>
          <a:endParaRPr lang="en-US"/>
        </a:p>
      </dgm:t>
    </dgm:pt>
    <dgm:pt modelId="{41590BE3-8647-4395-AB13-DC2CF8F9CB5B}" type="sibTrans" cxnId="{AC70E5F4-2B18-4186-B9CD-0BD4549B76E2}">
      <dgm:prSet/>
      <dgm:spPr/>
      <dgm:t>
        <a:bodyPr/>
        <a:lstStyle/>
        <a:p>
          <a:r>
            <a:rPr lang="es-MX" dirty="0" smtClean="0"/>
            <a:t>Ing. Gabriel Martínez</a:t>
          </a:r>
          <a:endParaRPr lang="en-US" dirty="0"/>
        </a:p>
      </dgm:t>
    </dgm:pt>
    <dgm:pt modelId="{7D5AE6CE-4222-484E-B823-E8DD62AAC45C}" type="pres">
      <dgm:prSet presAssocID="{364AE9A2-FA00-43DF-B5CD-97D891A767AC}" presName="hierChild1" presStyleCnt="0">
        <dgm:presLayoutVars>
          <dgm:orgChart val="1"/>
          <dgm:chPref val="1"/>
          <dgm:dir/>
          <dgm:animOne val="branch"/>
          <dgm:animLvl val="lvl"/>
          <dgm:resizeHandles/>
        </dgm:presLayoutVars>
      </dgm:prSet>
      <dgm:spPr/>
      <dgm:t>
        <a:bodyPr/>
        <a:lstStyle/>
        <a:p>
          <a:endParaRPr lang="en-US"/>
        </a:p>
      </dgm:t>
    </dgm:pt>
    <dgm:pt modelId="{957B1404-7C68-4820-A292-E9FE024B4534}" type="pres">
      <dgm:prSet presAssocID="{F1DC5AFB-4541-4F5E-965B-F7291379FF82}" presName="hierRoot1" presStyleCnt="0">
        <dgm:presLayoutVars>
          <dgm:hierBranch val="init"/>
        </dgm:presLayoutVars>
      </dgm:prSet>
      <dgm:spPr/>
    </dgm:pt>
    <dgm:pt modelId="{60329345-951E-4489-8011-F4D7FA0A265D}" type="pres">
      <dgm:prSet presAssocID="{F1DC5AFB-4541-4F5E-965B-F7291379FF82}" presName="rootComposite1" presStyleCnt="0"/>
      <dgm:spPr/>
    </dgm:pt>
    <dgm:pt modelId="{0352D427-3C88-4591-BA4A-5A8AC541322C}" type="pres">
      <dgm:prSet presAssocID="{F1DC5AFB-4541-4F5E-965B-F7291379FF82}" presName="rootText1" presStyleLbl="node0" presStyleIdx="0" presStyleCnt="1">
        <dgm:presLayoutVars>
          <dgm:chMax/>
          <dgm:chPref val="3"/>
        </dgm:presLayoutVars>
      </dgm:prSet>
      <dgm:spPr/>
      <dgm:t>
        <a:bodyPr/>
        <a:lstStyle/>
        <a:p>
          <a:endParaRPr lang="en-US"/>
        </a:p>
      </dgm:t>
    </dgm:pt>
    <dgm:pt modelId="{1861CB3F-A038-45F3-83E8-2D7B512C5582}" type="pres">
      <dgm:prSet presAssocID="{F1DC5AFB-4541-4F5E-965B-F7291379FF82}" presName="titleText1" presStyleLbl="fgAcc0" presStyleIdx="0" presStyleCnt="1">
        <dgm:presLayoutVars>
          <dgm:chMax val="0"/>
          <dgm:chPref val="0"/>
        </dgm:presLayoutVars>
      </dgm:prSet>
      <dgm:spPr/>
      <dgm:t>
        <a:bodyPr/>
        <a:lstStyle/>
        <a:p>
          <a:endParaRPr lang="en-US"/>
        </a:p>
      </dgm:t>
    </dgm:pt>
    <dgm:pt modelId="{84AA0BDC-F498-4055-AE27-F34C7535CBCE}" type="pres">
      <dgm:prSet presAssocID="{F1DC5AFB-4541-4F5E-965B-F7291379FF82}" presName="rootConnector1" presStyleLbl="node1" presStyleIdx="0" presStyleCnt="1"/>
      <dgm:spPr/>
      <dgm:t>
        <a:bodyPr/>
        <a:lstStyle/>
        <a:p>
          <a:endParaRPr lang="en-US"/>
        </a:p>
      </dgm:t>
    </dgm:pt>
    <dgm:pt modelId="{D33C5AAB-774B-4DFA-A84F-DC71125D5B39}" type="pres">
      <dgm:prSet presAssocID="{F1DC5AFB-4541-4F5E-965B-F7291379FF82}" presName="hierChild2" presStyleCnt="0"/>
      <dgm:spPr/>
    </dgm:pt>
    <dgm:pt modelId="{D9459B14-01BD-4BB1-85AC-FA787FF5E347}" type="pres">
      <dgm:prSet presAssocID="{48A4FC5B-736F-4013-8C48-F1B411540324}" presName="Name37" presStyleLbl="parChTrans1D2" presStyleIdx="0" presStyleCnt="4"/>
      <dgm:spPr/>
      <dgm:t>
        <a:bodyPr/>
        <a:lstStyle/>
        <a:p>
          <a:endParaRPr lang="en-US"/>
        </a:p>
      </dgm:t>
    </dgm:pt>
    <dgm:pt modelId="{4E712109-8B5F-43D6-B8C1-E82C64181EA5}" type="pres">
      <dgm:prSet presAssocID="{F440F187-AF70-4963-BB1D-BEA7AD23336C}" presName="hierRoot2" presStyleCnt="0">
        <dgm:presLayoutVars>
          <dgm:hierBranch val="init"/>
        </dgm:presLayoutVars>
      </dgm:prSet>
      <dgm:spPr/>
    </dgm:pt>
    <dgm:pt modelId="{E491F32E-7D46-4BDE-8611-A2D7D58B1080}" type="pres">
      <dgm:prSet presAssocID="{F440F187-AF70-4963-BB1D-BEA7AD23336C}" presName="rootComposite" presStyleCnt="0"/>
      <dgm:spPr/>
    </dgm:pt>
    <dgm:pt modelId="{E51785C5-B761-41C5-B88B-84405F78E3AC}" type="pres">
      <dgm:prSet presAssocID="{F440F187-AF70-4963-BB1D-BEA7AD23336C}" presName="rootText" presStyleLbl="node1" presStyleIdx="0" presStyleCnt="1">
        <dgm:presLayoutVars>
          <dgm:chMax/>
          <dgm:chPref val="3"/>
        </dgm:presLayoutVars>
      </dgm:prSet>
      <dgm:spPr/>
      <dgm:t>
        <a:bodyPr/>
        <a:lstStyle/>
        <a:p>
          <a:endParaRPr lang="en-US"/>
        </a:p>
      </dgm:t>
    </dgm:pt>
    <dgm:pt modelId="{ACA88AA7-32C2-4715-AEBF-F0A9707E0311}" type="pres">
      <dgm:prSet presAssocID="{F440F187-AF70-4963-BB1D-BEA7AD23336C}" presName="titleText2" presStyleLbl="fgAcc1" presStyleIdx="0" presStyleCnt="1">
        <dgm:presLayoutVars>
          <dgm:chMax val="0"/>
          <dgm:chPref val="0"/>
        </dgm:presLayoutVars>
      </dgm:prSet>
      <dgm:spPr/>
      <dgm:t>
        <a:bodyPr/>
        <a:lstStyle/>
        <a:p>
          <a:endParaRPr lang="en-US"/>
        </a:p>
      </dgm:t>
    </dgm:pt>
    <dgm:pt modelId="{295CF1B4-BDC8-43F2-8093-2B4E185F591B}" type="pres">
      <dgm:prSet presAssocID="{F440F187-AF70-4963-BB1D-BEA7AD23336C}" presName="rootConnector" presStyleLbl="node2" presStyleIdx="0" presStyleCnt="0"/>
      <dgm:spPr/>
      <dgm:t>
        <a:bodyPr/>
        <a:lstStyle/>
        <a:p>
          <a:endParaRPr lang="en-US"/>
        </a:p>
      </dgm:t>
    </dgm:pt>
    <dgm:pt modelId="{2C7B7552-F02E-4330-B009-66849C6C46F4}" type="pres">
      <dgm:prSet presAssocID="{F440F187-AF70-4963-BB1D-BEA7AD23336C}" presName="hierChild4" presStyleCnt="0"/>
      <dgm:spPr/>
    </dgm:pt>
    <dgm:pt modelId="{EC2B766A-160B-4AE1-92AC-3E23F04718B6}" type="pres">
      <dgm:prSet presAssocID="{F440F187-AF70-4963-BB1D-BEA7AD23336C}" presName="hierChild5" presStyleCnt="0"/>
      <dgm:spPr/>
    </dgm:pt>
    <dgm:pt modelId="{7AAFC4FE-5C1E-4E7C-97A2-0D60E01CB72D}" type="pres">
      <dgm:prSet presAssocID="{F1DC5AFB-4541-4F5E-965B-F7291379FF82}" presName="hierChild3" presStyleCnt="0"/>
      <dgm:spPr/>
    </dgm:pt>
    <dgm:pt modelId="{4F7636D3-6081-40C1-9724-934E56234F40}" type="pres">
      <dgm:prSet presAssocID="{E840FD11-80CB-4615-B70D-A03EFA25E8EC}" presName="Name96" presStyleLbl="parChTrans1D2" presStyleIdx="1" presStyleCnt="4"/>
      <dgm:spPr/>
      <dgm:t>
        <a:bodyPr/>
        <a:lstStyle/>
        <a:p>
          <a:endParaRPr lang="en-US"/>
        </a:p>
      </dgm:t>
    </dgm:pt>
    <dgm:pt modelId="{8EE1FB89-97FB-4E52-B85A-0A340D56E942}" type="pres">
      <dgm:prSet presAssocID="{4FB110F4-9E69-4399-89D5-D113BD6F26C0}" presName="hierRoot3" presStyleCnt="0">
        <dgm:presLayoutVars>
          <dgm:hierBranch val="init"/>
        </dgm:presLayoutVars>
      </dgm:prSet>
      <dgm:spPr/>
    </dgm:pt>
    <dgm:pt modelId="{549579C0-DA6F-40EB-8780-7EDC700E378E}" type="pres">
      <dgm:prSet presAssocID="{4FB110F4-9E69-4399-89D5-D113BD6F26C0}" presName="rootComposite3" presStyleCnt="0"/>
      <dgm:spPr/>
    </dgm:pt>
    <dgm:pt modelId="{58B1B8B8-C56E-4209-81D1-4681BF645F82}" type="pres">
      <dgm:prSet presAssocID="{4FB110F4-9E69-4399-89D5-D113BD6F26C0}" presName="rootText3" presStyleLbl="asst1" presStyleIdx="0" presStyleCnt="3">
        <dgm:presLayoutVars>
          <dgm:chPref val="3"/>
        </dgm:presLayoutVars>
      </dgm:prSet>
      <dgm:spPr/>
      <dgm:t>
        <a:bodyPr/>
        <a:lstStyle/>
        <a:p>
          <a:endParaRPr lang="en-US"/>
        </a:p>
      </dgm:t>
    </dgm:pt>
    <dgm:pt modelId="{D67E73D4-9083-4155-A911-FCA0F8704E1E}" type="pres">
      <dgm:prSet presAssocID="{4FB110F4-9E69-4399-89D5-D113BD6F26C0}" presName="titleText3" presStyleLbl="fgAcc2" presStyleIdx="0" presStyleCnt="3">
        <dgm:presLayoutVars>
          <dgm:chMax val="0"/>
          <dgm:chPref val="0"/>
        </dgm:presLayoutVars>
      </dgm:prSet>
      <dgm:spPr/>
      <dgm:t>
        <a:bodyPr/>
        <a:lstStyle/>
        <a:p>
          <a:endParaRPr lang="en-US"/>
        </a:p>
      </dgm:t>
    </dgm:pt>
    <dgm:pt modelId="{D1727D9F-D924-451B-8228-638CD8A3F703}" type="pres">
      <dgm:prSet presAssocID="{4FB110F4-9E69-4399-89D5-D113BD6F26C0}" presName="rootConnector3" presStyleLbl="asst1" presStyleIdx="0" presStyleCnt="3"/>
      <dgm:spPr/>
      <dgm:t>
        <a:bodyPr/>
        <a:lstStyle/>
        <a:p>
          <a:endParaRPr lang="en-US"/>
        </a:p>
      </dgm:t>
    </dgm:pt>
    <dgm:pt modelId="{64BF8AC9-68A1-40A0-AA8D-E1FD804A787C}" type="pres">
      <dgm:prSet presAssocID="{4FB110F4-9E69-4399-89D5-D113BD6F26C0}" presName="hierChild6" presStyleCnt="0"/>
      <dgm:spPr/>
    </dgm:pt>
    <dgm:pt modelId="{23094FF2-FF33-48A9-B59B-CAB98EA15E1B}" type="pres">
      <dgm:prSet presAssocID="{4FB110F4-9E69-4399-89D5-D113BD6F26C0}" presName="hierChild7" presStyleCnt="0"/>
      <dgm:spPr/>
    </dgm:pt>
    <dgm:pt modelId="{71630538-0610-43B1-83AD-7F81EF823083}" type="pres">
      <dgm:prSet presAssocID="{8C23236D-73E2-444A-BEC0-0BEB93975D7F}" presName="Name96" presStyleLbl="parChTrans1D2" presStyleIdx="2" presStyleCnt="4"/>
      <dgm:spPr/>
      <dgm:t>
        <a:bodyPr/>
        <a:lstStyle/>
        <a:p>
          <a:endParaRPr lang="en-US"/>
        </a:p>
      </dgm:t>
    </dgm:pt>
    <dgm:pt modelId="{9136806F-704C-4F26-99B5-BCBB16F3958F}" type="pres">
      <dgm:prSet presAssocID="{9A9C7FD2-484B-45BD-8304-A3112A087314}" presName="hierRoot3" presStyleCnt="0">
        <dgm:presLayoutVars>
          <dgm:hierBranch val="init"/>
        </dgm:presLayoutVars>
      </dgm:prSet>
      <dgm:spPr/>
    </dgm:pt>
    <dgm:pt modelId="{F2C36080-082D-414B-A031-F8EB4FB63976}" type="pres">
      <dgm:prSet presAssocID="{9A9C7FD2-484B-45BD-8304-A3112A087314}" presName="rootComposite3" presStyleCnt="0"/>
      <dgm:spPr/>
    </dgm:pt>
    <dgm:pt modelId="{4D9EC1D8-76B9-4747-922C-A5379E6FF870}" type="pres">
      <dgm:prSet presAssocID="{9A9C7FD2-484B-45BD-8304-A3112A087314}" presName="rootText3" presStyleLbl="asst1" presStyleIdx="1" presStyleCnt="3">
        <dgm:presLayoutVars>
          <dgm:chPref val="3"/>
        </dgm:presLayoutVars>
      </dgm:prSet>
      <dgm:spPr/>
      <dgm:t>
        <a:bodyPr/>
        <a:lstStyle/>
        <a:p>
          <a:endParaRPr lang="en-US"/>
        </a:p>
      </dgm:t>
    </dgm:pt>
    <dgm:pt modelId="{24FB259B-268D-4A0D-9737-6C4E1FCB2293}" type="pres">
      <dgm:prSet presAssocID="{9A9C7FD2-484B-45BD-8304-A3112A087314}" presName="titleText3" presStyleLbl="fgAcc2" presStyleIdx="1" presStyleCnt="3">
        <dgm:presLayoutVars>
          <dgm:chMax val="0"/>
          <dgm:chPref val="0"/>
        </dgm:presLayoutVars>
      </dgm:prSet>
      <dgm:spPr/>
      <dgm:t>
        <a:bodyPr/>
        <a:lstStyle/>
        <a:p>
          <a:endParaRPr lang="en-US"/>
        </a:p>
      </dgm:t>
    </dgm:pt>
    <dgm:pt modelId="{49358963-49B4-4932-9387-AD46D2CBDFA6}" type="pres">
      <dgm:prSet presAssocID="{9A9C7FD2-484B-45BD-8304-A3112A087314}" presName="rootConnector3" presStyleLbl="asst1" presStyleIdx="1" presStyleCnt="3"/>
      <dgm:spPr/>
      <dgm:t>
        <a:bodyPr/>
        <a:lstStyle/>
        <a:p>
          <a:endParaRPr lang="en-US"/>
        </a:p>
      </dgm:t>
    </dgm:pt>
    <dgm:pt modelId="{ACE33070-1800-48D6-B8A2-894170B0F08D}" type="pres">
      <dgm:prSet presAssocID="{9A9C7FD2-484B-45BD-8304-A3112A087314}" presName="hierChild6" presStyleCnt="0"/>
      <dgm:spPr/>
    </dgm:pt>
    <dgm:pt modelId="{5BBA9CF3-F666-4C4B-9BB4-4EF30D7BED0F}" type="pres">
      <dgm:prSet presAssocID="{9A9C7FD2-484B-45BD-8304-A3112A087314}" presName="hierChild7" presStyleCnt="0"/>
      <dgm:spPr/>
    </dgm:pt>
    <dgm:pt modelId="{A3126FA0-BF4E-4B1A-95A0-9B11136BF07A}" type="pres">
      <dgm:prSet presAssocID="{8FB85814-BF41-4165-99E7-EED91516D3BC}" presName="Name96" presStyleLbl="parChTrans1D2" presStyleIdx="3" presStyleCnt="4"/>
      <dgm:spPr/>
      <dgm:t>
        <a:bodyPr/>
        <a:lstStyle/>
        <a:p>
          <a:endParaRPr lang="en-US"/>
        </a:p>
      </dgm:t>
    </dgm:pt>
    <dgm:pt modelId="{517C1905-191E-4FAF-95B0-A577CB1BA908}" type="pres">
      <dgm:prSet presAssocID="{C9650ED4-468B-4A90-82D3-43D3AC5C26F8}" presName="hierRoot3" presStyleCnt="0">
        <dgm:presLayoutVars>
          <dgm:hierBranch val="init"/>
        </dgm:presLayoutVars>
      </dgm:prSet>
      <dgm:spPr/>
    </dgm:pt>
    <dgm:pt modelId="{F82317BD-BFEB-49DC-999E-B7D0E4C14554}" type="pres">
      <dgm:prSet presAssocID="{C9650ED4-468B-4A90-82D3-43D3AC5C26F8}" presName="rootComposite3" presStyleCnt="0"/>
      <dgm:spPr/>
    </dgm:pt>
    <dgm:pt modelId="{DBD90EC2-C5E3-450B-B6ED-FEEB6C8BF783}" type="pres">
      <dgm:prSet presAssocID="{C9650ED4-468B-4A90-82D3-43D3AC5C26F8}" presName="rootText3" presStyleLbl="asst1" presStyleIdx="2" presStyleCnt="3">
        <dgm:presLayoutVars>
          <dgm:chPref val="3"/>
        </dgm:presLayoutVars>
      </dgm:prSet>
      <dgm:spPr/>
      <dgm:t>
        <a:bodyPr/>
        <a:lstStyle/>
        <a:p>
          <a:endParaRPr lang="en-US"/>
        </a:p>
      </dgm:t>
    </dgm:pt>
    <dgm:pt modelId="{2A6FDCE1-4D37-49BB-9C1B-E31B657F4B46}" type="pres">
      <dgm:prSet presAssocID="{C9650ED4-468B-4A90-82D3-43D3AC5C26F8}" presName="titleText3" presStyleLbl="fgAcc2" presStyleIdx="2" presStyleCnt="3" custScaleX="95852" custScaleY="112006">
        <dgm:presLayoutVars>
          <dgm:chMax val="0"/>
          <dgm:chPref val="0"/>
        </dgm:presLayoutVars>
      </dgm:prSet>
      <dgm:spPr/>
      <dgm:t>
        <a:bodyPr/>
        <a:lstStyle/>
        <a:p>
          <a:endParaRPr lang="en-US"/>
        </a:p>
      </dgm:t>
    </dgm:pt>
    <dgm:pt modelId="{08F773E1-89E7-43E2-B065-BE16B26F68AB}" type="pres">
      <dgm:prSet presAssocID="{C9650ED4-468B-4A90-82D3-43D3AC5C26F8}" presName="rootConnector3" presStyleLbl="asst1" presStyleIdx="2" presStyleCnt="3"/>
      <dgm:spPr/>
      <dgm:t>
        <a:bodyPr/>
        <a:lstStyle/>
        <a:p>
          <a:endParaRPr lang="en-US"/>
        </a:p>
      </dgm:t>
    </dgm:pt>
    <dgm:pt modelId="{4943FD4D-713F-499D-9173-54DD3D905D0D}" type="pres">
      <dgm:prSet presAssocID="{C9650ED4-468B-4A90-82D3-43D3AC5C26F8}" presName="hierChild6" presStyleCnt="0"/>
      <dgm:spPr/>
    </dgm:pt>
    <dgm:pt modelId="{8B0DE791-211C-4E15-A6CE-86D3933FD26E}" type="pres">
      <dgm:prSet presAssocID="{C9650ED4-468B-4A90-82D3-43D3AC5C26F8}" presName="hierChild7" presStyleCnt="0"/>
      <dgm:spPr/>
    </dgm:pt>
  </dgm:ptLst>
  <dgm:cxnLst>
    <dgm:cxn modelId="{89B733B7-8E92-42F4-A3EB-EAA677238084}" type="presOf" srcId="{DC647C35-1DF0-4B45-B5B2-2409AAAEFBCB}" destId="{2A6FDCE1-4D37-49BB-9C1B-E31B657F4B46}" srcOrd="0" destOrd="0" presId="urn:microsoft.com/office/officeart/2008/layout/NameandTitleOrganizationalChart"/>
    <dgm:cxn modelId="{BCDC5F3B-B39E-48E4-9BDF-B2138E532D2D}" type="presOf" srcId="{F1DC5AFB-4541-4F5E-965B-F7291379FF82}" destId="{0352D427-3C88-4591-BA4A-5A8AC541322C}" srcOrd="0" destOrd="0" presId="urn:microsoft.com/office/officeart/2008/layout/NameandTitleOrganizationalChart"/>
    <dgm:cxn modelId="{DF556FA4-2BE2-45AE-9949-25756207B208}" srcId="{F1DC5AFB-4541-4F5E-965B-F7291379FF82}" destId="{C9650ED4-468B-4A90-82D3-43D3AC5C26F8}" srcOrd="2" destOrd="0" parTransId="{8FB85814-BF41-4165-99E7-EED91516D3BC}" sibTransId="{DC647C35-1DF0-4B45-B5B2-2409AAAEFBCB}"/>
    <dgm:cxn modelId="{AD978CAF-7EFA-4DCA-B24F-D6BDC5AAD98C}" type="presOf" srcId="{F082BE95-D40E-4079-AC99-9D0561179F97}" destId="{1861CB3F-A038-45F3-83E8-2D7B512C5582}" srcOrd="0" destOrd="0" presId="urn:microsoft.com/office/officeart/2008/layout/NameandTitleOrganizationalChart"/>
    <dgm:cxn modelId="{FEAF67EA-6871-478B-BCA1-76F55CA66005}" srcId="{F1DC5AFB-4541-4F5E-965B-F7291379FF82}" destId="{9A9C7FD2-484B-45BD-8304-A3112A087314}" srcOrd="1" destOrd="0" parTransId="{8C23236D-73E2-444A-BEC0-0BEB93975D7F}" sibTransId="{3AF390EA-9DBB-4175-AA2F-85E0597C162C}"/>
    <dgm:cxn modelId="{8F81166B-5502-4C74-BFAF-178F2AB2AB56}" type="presOf" srcId="{8C23236D-73E2-444A-BEC0-0BEB93975D7F}" destId="{71630538-0610-43B1-83AD-7F81EF823083}" srcOrd="0" destOrd="0" presId="urn:microsoft.com/office/officeart/2008/layout/NameandTitleOrganizationalChart"/>
    <dgm:cxn modelId="{1172B11C-BCFF-405C-AF8A-5261B075AFC6}" type="presOf" srcId="{E840FD11-80CB-4615-B70D-A03EFA25E8EC}" destId="{4F7636D3-6081-40C1-9724-934E56234F40}" srcOrd="0" destOrd="0" presId="urn:microsoft.com/office/officeart/2008/layout/NameandTitleOrganizationalChart"/>
    <dgm:cxn modelId="{4E914327-EB3A-4E7D-8BEA-BB5E75EB398C}" type="presOf" srcId="{4FB110F4-9E69-4399-89D5-D113BD6F26C0}" destId="{58B1B8B8-C56E-4209-81D1-4681BF645F82}" srcOrd="0" destOrd="0" presId="urn:microsoft.com/office/officeart/2008/layout/NameandTitleOrganizationalChart"/>
    <dgm:cxn modelId="{287DA6C7-FFF5-4FDE-8717-E84FDE08EA58}" type="presOf" srcId="{26DD41DC-273C-43DF-BB36-1A15176584DA}" destId="{ACA88AA7-32C2-4715-AEBF-F0A9707E0311}" srcOrd="0" destOrd="0" presId="urn:microsoft.com/office/officeart/2008/layout/NameandTitleOrganizationalChart"/>
    <dgm:cxn modelId="{FA9684B9-58CB-4CE7-BFDE-D90A3BDFD555}" type="presOf" srcId="{9A9C7FD2-484B-45BD-8304-A3112A087314}" destId="{49358963-49B4-4932-9387-AD46D2CBDFA6}" srcOrd="1" destOrd="0" presId="urn:microsoft.com/office/officeart/2008/layout/NameandTitleOrganizationalChart"/>
    <dgm:cxn modelId="{30F2A438-2EF7-4377-9F7C-0BA0BF6FA845}" type="presOf" srcId="{F440F187-AF70-4963-BB1D-BEA7AD23336C}" destId="{295CF1B4-BDC8-43F2-8093-2B4E185F591B}" srcOrd="1" destOrd="0" presId="urn:microsoft.com/office/officeart/2008/layout/NameandTitleOrganizationalChart"/>
    <dgm:cxn modelId="{AC70E5F4-2B18-4186-B9CD-0BD4549B76E2}" srcId="{F1DC5AFB-4541-4F5E-965B-F7291379FF82}" destId="{4FB110F4-9E69-4399-89D5-D113BD6F26C0}" srcOrd="0" destOrd="0" parTransId="{E840FD11-80CB-4615-B70D-A03EFA25E8EC}" sibTransId="{41590BE3-8647-4395-AB13-DC2CF8F9CB5B}"/>
    <dgm:cxn modelId="{57CE83DA-E5D4-4202-A004-878929D1F1F1}" type="presOf" srcId="{41590BE3-8647-4395-AB13-DC2CF8F9CB5B}" destId="{D67E73D4-9083-4155-A911-FCA0F8704E1E}" srcOrd="0" destOrd="0" presId="urn:microsoft.com/office/officeart/2008/layout/NameandTitleOrganizationalChart"/>
    <dgm:cxn modelId="{7BC1CE11-09CD-41DE-850B-74C9228FD981}" type="presOf" srcId="{C9650ED4-468B-4A90-82D3-43D3AC5C26F8}" destId="{08F773E1-89E7-43E2-B065-BE16B26F68AB}" srcOrd="1" destOrd="0" presId="urn:microsoft.com/office/officeart/2008/layout/NameandTitleOrganizationalChart"/>
    <dgm:cxn modelId="{C12C3E8D-F499-424A-AE75-002C13C2CBC8}" type="presOf" srcId="{48A4FC5B-736F-4013-8C48-F1B411540324}" destId="{D9459B14-01BD-4BB1-85AC-FA787FF5E347}" srcOrd="0" destOrd="0" presId="urn:microsoft.com/office/officeart/2008/layout/NameandTitleOrganizationalChart"/>
    <dgm:cxn modelId="{12FAB1E0-6301-4D1E-A6A3-9EA6491FADBD}" type="presOf" srcId="{3AF390EA-9DBB-4175-AA2F-85E0597C162C}" destId="{24FB259B-268D-4A0D-9737-6C4E1FCB2293}" srcOrd="0" destOrd="0" presId="urn:microsoft.com/office/officeart/2008/layout/NameandTitleOrganizationalChart"/>
    <dgm:cxn modelId="{3045E52F-1E2B-495C-A70D-0181DBBCDB82}" srcId="{364AE9A2-FA00-43DF-B5CD-97D891A767AC}" destId="{F1DC5AFB-4541-4F5E-965B-F7291379FF82}" srcOrd="0" destOrd="0" parTransId="{96F3D35A-9E12-4039-8D8C-62BE78ADFB02}" sibTransId="{F082BE95-D40E-4079-AC99-9D0561179F97}"/>
    <dgm:cxn modelId="{F5A3C66A-78B4-4169-9C84-3DE2D42559A2}" type="presOf" srcId="{9A9C7FD2-484B-45BD-8304-A3112A087314}" destId="{4D9EC1D8-76B9-4747-922C-A5379E6FF870}" srcOrd="0" destOrd="0" presId="urn:microsoft.com/office/officeart/2008/layout/NameandTitleOrganizationalChart"/>
    <dgm:cxn modelId="{A2BD18CF-CCB4-4D4F-98EF-8A269F681054}" type="presOf" srcId="{4FB110F4-9E69-4399-89D5-D113BD6F26C0}" destId="{D1727D9F-D924-451B-8228-638CD8A3F703}" srcOrd="1" destOrd="0" presId="urn:microsoft.com/office/officeart/2008/layout/NameandTitleOrganizationalChart"/>
    <dgm:cxn modelId="{6E18C5AE-34AA-4E38-8138-F6BEF6AC6A7C}" srcId="{F1DC5AFB-4541-4F5E-965B-F7291379FF82}" destId="{F440F187-AF70-4963-BB1D-BEA7AD23336C}" srcOrd="3" destOrd="0" parTransId="{48A4FC5B-736F-4013-8C48-F1B411540324}" sibTransId="{26DD41DC-273C-43DF-BB36-1A15176584DA}"/>
    <dgm:cxn modelId="{D7E61FA5-535B-477D-8F13-54DCA566D3F6}" type="presOf" srcId="{8FB85814-BF41-4165-99E7-EED91516D3BC}" destId="{A3126FA0-BF4E-4B1A-95A0-9B11136BF07A}" srcOrd="0" destOrd="0" presId="urn:microsoft.com/office/officeart/2008/layout/NameandTitleOrganizationalChart"/>
    <dgm:cxn modelId="{6120E898-0DA4-4A31-BDF0-509EA9A323B1}" type="presOf" srcId="{F440F187-AF70-4963-BB1D-BEA7AD23336C}" destId="{E51785C5-B761-41C5-B88B-84405F78E3AC}" srcOrd="0" destOrd="0" presId="urn:microsoft.com/office/officeart/2008/layout/NameandTitleOrganizationalChart"/>
    <dgm:cxn modelId="{43E2E835-5948-4D1A-9D2A-E6897AA4C1C2}" type="presOf" srcId="{C9650ED4-468B-4A90-82D3-43D3AC5C26F8}" destId="{DBD90EC2-C5E3-450B-B6ED-FEEB6C8BF783}" srcOrd="0" destOrd="0" presId="urn:microsoft.com/office/officeart/2008/layout/NameandTitleOrganizationalChart"/>
    <dgm:cxn modelId="{5A4A12CE-0D61-4610-87E3-1B226D7D14E7}" type="presOf" srcId="{F1DC5AFB-4541-4F5E-965B-F7291379FF82}" destId="{84AA0BDC-F498-4055-AE27-F34C7535CBCE}" srcOrd="1" destOrd="0" presId="urn:microsoft.com/office/officeart/2008/layout/NameandTitleOrganizationalChart"/>
    <dgm:cxn modelId="{C55A9EEB-E60A-4137-A01E-4F8DAABC8497}" type="presOf" srcId="{364AE9A2-FA00-43DF-B5CD-97D891A767AC}" destId="{7D5AE6CE-4222-484E-B823-E8DD62AAC45C}" srcOrd="0" destOrd="0" presId="urn:microsoft.com/office/officeart/2008/layout/NameandTitleOrganizationalChart"/>
    <dgm:cxn modelId="{FF0EBCF7-3F5F-4FD1-B79F-8A1B37D83F37}" type="presParOf" srcId="{7D5AE6CE-4222-484E-B823-E8DD62AAC45C}" destId="{957B1404-7C68-4820-A292-E9FE024B4534}" srcOrd="0" destOrd="0" presId="urn:microsoft.com/office/officeart/2008/layout/NameandTitleOrganizationalChart"/>
    <dgm:cxn modelId="{6A859F77-A363-4DA3-97C1-A34029994F4C}" type="presParOf" srcId="{957B1404-7C68-4820-A292-E9FE024B4534}" destId="{60329345-951E-4489-8011-F4D7FA0A265D}" srcOrd="0" destOrd="0" presId="urn:microsoft.com/office/officeart/2008/layout/NameandTitleOrganizationalChart"/>
    <dgm:cxn modelId="{B10D1511-199D-4FC6-BEE2-94AC5FB4057B}" type="presParOf" srcId="{60329345-951E-4489-8011-F4D7FA0A265D}" destId="{0352D427-3C88-4591-BA4A-5A8AC541322C}" srcOrd="0" destOrd="0" presId="urn:microsoft.com/office/officeart/2008/layout/NameandTitleOrganizationalChart"/>
    <dgm:cxn modelId="{DBB97C34-B0C9-4FBB-9999-03E9F1E2DDE3}" type="presParOf" srcId="{60329345-951E-4489-8011-F4D7FA0A265D}" destId="{1861CB3F-A038-45F3-83E8-2D7B512C5582}" srcOrd="1" destOrd="0" presId="urn:microsoft.com/office/officeart/2008/layout/NameandTitleOrganizationalChart"/>
    <dgm:cxn modelId="{C9FA9F5D-D294-4AD3-99FC-6F4054531468}" type="presParOf" srcId="{60329345-951E-4489-8011-F4D7FA0A265D}" destId="{84AA0BDC-F498-4055-AE27-F34C7535CBCE}" srcOrd="2" destOrd="0" presId="urn:microsoft.com/office/officeart/2008/layout/NameandTitleOrganizationalChart"/>
    <dgm:cxn modelId="{ED136BDF-0B40-47CA-8C26-465D27E22EAD}" type="presParOf" srcId="{957B1404-7C68-4820-A292-E9FE024B4534}" destId="{D33C5AAB-774B-4DFA-A84F-DC71125D5B39}" srcOrd="1" destOrd="0" presId="urn:microsoft.com/office/officeart/2008/layout/NameandTitleOrganizationalChart"/>
    <dgm:cxn modelId="{ED0AF604-6BD3-4E16-8850-B0D53B4BB003}" type="presParOf" srcId="{D33C5AAB-774B-4DFA-A84F-DC71125D5B39}" destId="{D9459B14-01BD-4BB1-85AC-FA787FF5E347}" srcOrd="0" destOrd="0" presId="urn:microsoft.com/office/officeart/2008/layout/NameandTitleOrganizationalChart"/>
    <dgm:cxn modelId="{D6B8D39D-7090-41B2-AC01-41414EC57A70}" type="presParOf" srcId="{D33C5AAB-774B-4DFA-A84F-DC71125D5B39}" destId="{4E712109-8B5F-43D6-B8C1-E82C64181EA5}" srcOrd="1" destOrd="0" presId="urn:microsoft.com/office/officeart/2008/layout/NameandTitleOrganizationalChart"/>
    <dgm:cxn modelId="{DAAD0E6E-9B81-4943-8463-63336BFC2EE1}" type="presParOf" srcId="{4E712109-8B5F-43D6-B8C1-E82C64181EA5}" destId="{E491F32E-7D46-4BDE-8611-A2D7D58B1080}" srcOrd="0" destOrd="0" presId="urn:microsoft.com/office/officeart/2008/layout/NameandTitleOrganizationalChart"/>
    <dgm:cxn modelId="{881AEB2C-4FCE-4880-9810-A4E2B5DF9A52}" type="presParOf" srcId="{E491F32E-7D46-4BDE-8611-A2D7D58B1080}" destId="{E51785C5-B761-41C5-B88B-84405F78E3AC}" srcOrd="0" destOrd="0" presId="urn:microsoft.com/office/officeart/2008/layout/NameandTitleOrganizationalChart"/>
    <dgm:cxn modelId="{FE331EE2-40F0-42D1-8A25-D99901F46417}" type="presParOf" srcId="{E491F32E-7D46-4BDE-8611-A2D7D58B1080}" destId="{ACA88AA7-32C2-4715-AEBF-F0A9707E0311}" srcOrd="1" destOrd="0" presId="urn:microsoft.com/office/officeart/2008/layout/NameandTitleOrganizationalChart"/>
    <dgm:cxn modelId="{E02FF63B-9578-4AD7-BAA1-7CA898968F9D}" type="presParOf" srcId="{E491F32E-7D46-4BDE-8611-A2D7D58B1080}" destId="{295CF1B4-BDC8-43F2-8093-2B4E185F591B}" srcOrd="2" destOrd="0" presId="urn:microsoft.com/office/officeart/2008/layout/NameandTitleOrganizationalChart"/>
    <dgm:cxn modelId="{A0ED1569-005C-48F3-A6CF-90682A00A13F}" type="presParOf" srcId="{4E712109-8B5F-43D6-B8C1-E82C64181EA5}" destId="{2C7B7552-F02E-4330-B009-66849C6C46F4}" srcOrd="1" destOrd="0" presId="urn:microsoft.com/office/officeart/2008/layout/NameandTitleOrganizationalChart"/>
    <dgm:cxn modelId="{156CE89D-276C-46F8-A9D6-04C6FE878512}" type="presParOf" srcId="{4E712109-8B5F-43D6-B8C1-E82C64181EA5}" destId="{EC2B766A-160B-4AE1-92AC-3E23F04718B6}" srcOrd="2" destOrd="0" presId="urn:microsoft.com/office/officeart/2008/layout/NameandTitleOrganizationalChart"/>
    <dgm:cxn modelId="{9ED07718-3DB1-4367-91FD-A3F4AD9BCB84}" type="presParOf" srcId="{957B1404-7C68-4820-A292-E9FE024B4534}" destId="{7AAFC4FE-5C1E-4E7C-97A2-0D60E01CB72D}" srcOrd="2" destOrd="0" presId="urn:microsoft.com/office/officeart/2008/layout/NameandTitleOrganizationalChart"/>
    <dgm:cxn modelId="{DBDA1777-B017-42A8-8B32-6DFE8CB45B9E}" type="presParOf" srcId="{7AAFC4FE-5C1E-4E7C-97A2-0D60E01CB72D}" destId="{4F7636D3-6081-40C1-9724-934E56234F40}" srcOrd="0" destOrd="0" presId="urn:microsoft.com/office/officeart/2008/layout/NameandTitleOrganizationalChart"/>
    <dgm:cxn modelId="{D890C579-F374-4610-8D27-E6CF74FAE2F9}" type="presParOf" srcId="{7AAFC4FE-5C1E-4E7C-97A2-0D60E01CB72D}" destId="{8EE1FB89-97FB-4E52-B85A-0A340D56E942}" srcOrd="1" destOrd="0" presId="urn:microsoft.com/office/officeart/2008/layout/NameandTitleOrganizationalChart"/>
    <dgm:cxn modelId="{22430A37-E5E4-43D4-8706-A92086DE42C9}" type="presParOf" srcId="{8EE1FB89-97FB-4E52-B85A-0A340D56E942}" destId="{549579C0-DA6F-40EB-8780-7EDC700E378E}" srcOrd="0" destOrd="0" presId="urn:microsoft.com/office/officeart/2008/layout/NameandTitleOrganizationalChart"/>
    <dgm:cxn modelId="{0D4A1296-5ACE-45E4-804A-7BB050900931}" type="presParOf" srcId="{549579C0-DA6F-40EB-8780-7EDC700E378E}" destId="{58B1B8B8-C56E-4209-81D1-4681BF645F82}" srcOrd="0" destOrd="0" presId="urn:microsoft.com/office/officeart/2008/layout/NameandTitleOrganizationalChart"/>
    <dgm:cxn modelId="{B43560F7-8046-474B-B1C5-996115F17F1C}" type="presParOf" srcId="{549579C0-DA6F-40EB-8780-7EDC700E378E}" destId="{D67E73D4-9083-4155-A911-FCA0F8704E1E}" srcOrd="1" destOrd="0" presId="urn:microsoft.com/office/officeart/2008/layout/NameandTitleOrganizationalChart"/>
    <dgm:cxn modelId="{7D7A5B95-14F5-430F-9825-77A69B27CBCD}" type="presParOf" srcId="{549579C0-DA6F-40EB-8780-7EDC700E378E}" destId="{D1727D9F-D924-451B-8228-638CD8A3F703}" srcOrd="2" destOrd="0" presId="urn:microsoft.com/office/officeart/2008/layout/NameandTitleOrganizationalChart"/>
    <dgm:cxn modelId="{1ED83FF5-CC60-4414-A846-29604836DD7A}" type="presParOf" srcId="{8EE1FB89-97FB-4E52-B85A-0A340D56E942}" destId="{64BF8AC9-68A1-40A0-AA8D-E1FD804A787C}" srcOrd="1" destOrd="0" presId="urn:microsoft.com/office/officeart/2008/layout/NameandTitleOrganizationalChart"/>
    <dgm:cxn modelId="{52BD4A87-A3AA-45FF-8BFB-0ECA31D2249A}" type="presParOf" srcId="{8EE1FB89-97FB-4E52-B85A-0A340D56E942}" destId="{23094FF2-FF33-48A9-B59B-CAB98EA15E1B}" srcOrd="2" destOrd="0" presId="urn:microsoft.com/office/officeart/2008/layout/NameandTitleOrganizationalChart"/>
    <dgm:cxn modelId="{16F8283E-9BC9-42E3-8B40-9F6DE093FC3E}" type="presParOf" srcId="{7AAFC4FE-5C1E-4E7C-97A2-0D60E01CB72D}" destId="{71630538-0610-43B1-83AD-7F81EF823083}" srcOrd="2" destOrd="0" presId="urn:microsoft.com/office/officeart/2008/layout/NameandTitleOrganizationalChart"/>
    <dgm:cxn modelId="{D2A07130-FDBC-4A68-97A5-3C6E96AED70A}" type="presParOf" srcId="{7AAFC4FE-5C1E-4E7C-97A2-0D60E01CB72D}" destId="{9136806F-704C-4F26-99B5-BCBB16F3958F}" srcOrd="3" destOrd="0" presId="urn:microsoft.com/office/officeart/2008/layout/NameandTitleOrganizationalChart"/>
    <dgm:cxn modelId="{CA206349-398D-4704-B11B-A2B34873E589}" type="presParOf" srcId="{9136806F-704C-4F26-99B5-BCBB16F3958F}" destId="{F2C36080-082D-414B-A031-F8EB4FB63976}" srcOrd="0" destOrd="0" presId="urn:microsoft.com/office/officeart/2008/layout/NameandTitleOrganizationalChart"/>
    <dgm:cxn modelId="{EB36B9B4-773E-40D0-A929-977C924A0E10}" type="presParOf" srcId="{F2C36080-082D-414B-A031-F8EB4FB63976}" destId="{4D9EC1D8-76B9-4747-922C-A5379E6FF870}" srcOrd="0" destOrd="0" presId="urn:microsoft.com/office/officeart/2008/layout/NameandTitleOrganizationalChart"/>
    <dgm:cxn modelId="{DE5E612C-8B62-4B77-A9A0-94FDAC82AF14}" type="presParOf" srcId="{F2C36080-082D-414B-A031-F8EB4FB63976}" destId="{24FB259B-268D-4A0D-9737-6C4E1FCB2293}" srcOrd="1" destOrd="0" presId="urn:microsoft.com/office/officeart/2008/layout/NameandTitleOrganizationalChart"/>
    <dgm:cxn modelId="{A0E553B7-5B3B-4420-B7AF-39D60C0B0798}" type="presParOf" srcId="{F2C36080-082D-414B-A031-F8EB4FB63976}" destId="{49358963-49B4-4932-9387-AD46D2CBDFA6}" srcOrd="2" destOrd="0" presId="urn:microsoft.com/office/officeart/2008/layout/NameandTitleOrganizationalChart"/>
    <dgm:cxn modelId="{75B400D4-BA8D-4855-9549-46252D68A4E1}" type="presParOf" srcId="{9136806F-704C-4F26-99B5-BCBB16F3958F}" destId="{ACE33070-1800-48D6-B8A2-894170B0F08D}" srcOrd="1" destOrd="0" presId="urn:microsoft.com/office/officeart/2008/layout/NameandTitleOrganizationalChart"/>
    <dgm:cxn modelId="{01C6675C-F867-4D1E-AFC4-7AD41D32299D}" type="presParOf" srcId="{9136806F-704C-4F26-99B5-BCBB16F3958F}" destId="{5BBA9CF3-F666-4C4B-9BB4-4EF30D7BED0F}" srcOrd="2" destOrd="0" presId="urn:microsoft.com/office/officeart/2008/layout/NameandTitleOrganizationalChart"/>
    <dgm:cxn modelId="{9B989BB6-E295-43AF-ADA9-779B3A2DFFD7}" type="presParOf" srcId="{7AAFC4FE-5C1E-4E7C-97A2-0D60E01CB72D}" destId="{A3126FA0-BF4E-4B1A-95A0-9B11136BF07A}" srcOrd="4" destOrd="0" presId="urn:microsoft.com/office/officeart/2008/layout/NameandTitleOrganizationalChart"/>
    <dgm:cxn modelId="{1F36BCB5-D61F-46B6-A1A9-449D93ED375F}" type="presParOf" srcId="{7AAFC4FE-5C1E-4E7C-97A2-0D60E01CB72D}" destId="{517C1905-191E-4FAF-95B0-A577CB1BA908}" srcOrd="5" destOrd="0" presId="urn:microsoft.com/office/officeart/2008/layout/NameandTitleOrganizationalChart"/>
    <dgm:cxn modelId="{117914AC-03F0-4634-9957-FEDDD7B3308A}" type="presParOf" srcId="{517C1905-191E-4FAF-95B0-A577CB1BA908}" destId="{F82317BD-BFEB-49DC-999E-B7D0E4C14554}" srcOrd="0" destOrd="0" presId="urn:microsoft.com/office/officeart/2008/layout/NameandTitleOrganizationalChart"/>
    <dgm:cxn modelId="{6D67ECD4-B283-4012-BD25-C3B11D0AE840}" type="presParOf" srcId="{F82317BD-BFEB-49DC-999E-B7D0E4C14554}" destId="{DBD90EC2-C5E3-450B-B6ED-FEEB6C8BF783}" srcOrd="0" destOrd="0" presId="urn:microsoft.com/office/officeart/2008/layout/NameandTitleOrganizationalChart"/>
    <dgm:cxn modelId="{2A3886E5-E8B4-443A-B29B-61497A750982}" type="presParOf" srcId="{F82317BD-BFEB-49DC-999E-B7D0E4C14554}" destId="{2A6FDCE1-4D37-49BB-9C1B-E31B657F4B46}" srcOrd="1" destOrd="0" presId="urn:microsoft.com/office/officeart/2008/layout/NameandTitleOrganizationalChart"/>
    <dgm:cxn modelId="{5BD3D7DC-5F23-4957-BA77-8CD173E631D5}" type="presParOf" srcId="{F82317BD-BFEB-49DC-999E-B7D0E4C14554}" destId="{08F773E1-89E7-43E2-B065-BE16B26F68AB}" srcOrd="2" destOrd="0" presId="urn:microsoft.com/office/officeart/2008/layout/NameandTitleOrganizationalChart"/>
    <dgm:cxn modelId="{1551BF43-5821-49B5-9AA4-93F69A6E69B7}" type="presParOf" srcId="{517C1905-191E-4FAF-95B0-A577CB1BA908}" destId="{4943FD4D-713F-499D-9173-54DD3D905D0D}" srcOrd="1" destOrd="0" presId="urn:microsoft.com/office/officeart/2008/layout/NameandTitleOrganizationalChart"/>
    <dgm:cxn modelId="{8853ACC2-F93D-41E5-9D62-6A4BB22A70EA}" type="presParOf" srcId="{517C1905-191E-4FAF-95B0-A577CB1BA908}" destId="{8B0DE791-211C-4E15-A6CE-86D3933FD26E}"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26FA0-BF4E-4B1A-95A0-9B11136BF07A}">
      <dsp:nvSpPr>
        <dsp:cNvPr id="0" name=""/>
        <dsp:cNvSpPr/>
      </dsp:nvSpPr>
      <dsp:spPr>
        <a:xfrm>
          <a:off x="3698880" y="856608"/>
          <a:ext cx="282441" cy="2273510"/>
        </a:xfrm>
        <a:custGeom>
          <a:avLst/>
          <a:gdLst/>
          <a:ahLst/>
          <a:cxnLst/>
          <a:rect l="0" t="0" r="0" b="0"/>
          <a:pathLst>
            <a:path>
              <a:moveTo>
                <a:pt x="282441" y="0"/>
              </a:moveTo>
              <a:lnTo>
                <a:pt x="282441" y="2273510"/>
              </a:lnTo>
              <a:lnTo>
                <a:pt x="0" y="227351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630538-0610-43B1-83AD-7F81EF823083}">
      <dsp:nvSpPr>
        <dsp:cNvPr id="0" name=""/>
        <dsp:cNvSpPr/>
      </dsp:nvSpPr>
      <dsp:spPr>
        <a:xfrm>
          <a:off x="3981322" y="856608"/>
          <a:ext cx="282441" cy="922721"/>
        </a:xfrm>
        <a:custGeom>
          <a:avLst/>
          <a:gdLst/>
          <a:ahLst/>
          <a:cxnLst/>
          <a:rect l="0" t="0" r="0" b="0"/>
          <a:pathLst>
            <a:path>
              <a:moveTo>
                <a:pt x="0" y="0"/>
              </a:moveTo>
              <a:lnTo>
                <a:pt x="0" y="922721"/>
              </a:lnTo>
              <a:lnTo>
                <a:pt x="282441" y="92272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7636D3-6081-40C1-9724-934E56234F40}">
      <dsp:nvSpPr>
        <dsp:cNvPr id="0" name=""/>
        <dsp:cNvSpPr/>
      </dsp:nvSpPr>
      <dsp:spPr>
        <a:xfrm>
          <a:off x="3698880" y="856608"/>
          <a:ext cx="282441" cy="922721"/>
        </a:xfrm>
        <a:custGeom>
          <a:avLst/>
          <a:gdLst/>
          <a:ahLst/>
          <a:cxnLst/>
          <a:rect l="0" t="0" r="0" b="0"/>
          <a:pathLst>
            <a:path>
              <a:moveTo>
                <a:pt x="282441" y="0"/>
              </a:moveTo>
              <a:lnTo>
                <a:pt x="282441" y="922721"/>
              </a:lnTo>
              <a:lnTo>
                <a:pt x="0" y="92272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459B14-01BD-4BB1-85AC-FA787FF5E347}">
      <dsp:nvSpPr>
        <dsp:cNvPr id="0" name=""/>
        <dsp:cNvSpPr/>
      </dsp:nvSpPr>
      <dsp:spPr>
        <a:xfrm>
          <a:off x="3935602" y="856608"/>
          <a:ext cx="91440" cy="3213364"/>
        </a:xfrm>
        <a:custGeom>
          <a:avLst/>
          <a:gdLst/>
          <a:ahLst/>
          <a:cxnLst/>
          <a:rect l="0" t="0" r="0" b="0"/>
          <a:pathLst>
            <a:path>
              <a:moveTo>
                <a:pt x="45720" y="0"/>
              </a:moveTo>
              <a:lnTo>
                <a:pt x="45720" y="32133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52D427-3C88-4591-BA4A-5A8AC541322C}">
      <dsp:nvSpPr>
        <dsp:cNvPr id="0" name=""/>
        <dsp:cNvSpPr/>
      </dsp:nvSpPr>
      <dsp:spPr>
        <a:xfrm>
          <a:off x="3154548" y="474"/>
          <a:ext cx="1653547" cy="8561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810" numCol="1" spcCol="1270" anchor="ctr" anchorCtr="0">
          <a:noAutofit/>
        </a:bodyPr>
        <a:lstStyle/>
        <a:p>
          <a:pPr lvl="0" algn="ctr" defTabSz="844550">
            <a:lnSpc>
              <a:spcPct val="90000"/>
            </a:lnSpc>
            <a:spcBef>
              <a:spcPct val="0"/>
            </a:spcBef>
            <a:spcAft>
              <a:spcPct val="35000"/>
            </a:spcAft>
          </a:pPr>
          <a:r>
            <a:rPr lang="es-MX" sz="1900" kern="1200" dirty="0" smtClean="0"/>
            <a:t>Dirección del Proyecto</a:t>
          </a:r>
          <a:endParaRPr lang="en-US" sz="1900" kern="1200" dirty="0"/>
        </a:p>
      </dsp:txBody>
      <dsp:txXfrm>
        <a:off x="3154548" y="474"/>
        <a:ext cx="1653547" cy="856133"/>
      </dsp:txXfrm>
    </dsp:sp>
    <dsp:sp modelId="{1861CB3F-A038-45F3-83E8-2D7B512C5582}">
      <dsp:nvSpPr>
        <dsp:cNvPr id="0" name=""/>
        <dsp:cNvSpPr/>
      </dsp:nvSpPr>
      <dsp:spPr>
        <a:xfrm>
          <a:off x="3485258" y="666356"/>
          <a:ext cx="1488193" cy="28537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r>
            <a:rPr lang="es-MX" sz="1400" kern="1200" dirty="0" smtClean="0"/>
            <a:t>Ing. </a:t>
          </a:r>
          <a:r>
            <a:rPr lang="es-MX" sz="1400" kern="1200" smtClean="0"/>
            <a:t>Lizeth Murrieta</a:t>
          </a:r>
          <a:endParaRPr lang="en-US" sz="1400" kern="1200" dirty="0"/>
        </a:p>
      </dsp:txBody>
      <dsp:txXfrm>
        <a:off x="3485258" y="666356"/>
        <a:ext cx="1488193" cy="285377"/>
      </dsp:txXfrm>
    </dsp:sp>
    <dsp:sp modelId="{E51785C5-B761-41C5-B88B-84405F78E3AC}">
      <dsp:nvSpPr>
        <dsp:cNvPr id="0" name=""/>
        <dsp:cNvSpPr/>
      </dsp:nvSpPr>
      <dsp:spPr>
        <a:xfrm>
          <a:off x="3154548" y="4069972"/>
          <a:ext cx="1653547" cy="8561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810" numCol="1" spcCol="1270" anchor="ctr" anchorCtr="0">
          <a:noAutofit/>
        </a:bodyPr>
        <a:lstStyle/>
        <a:p>
          <a:pPr lvl="0" algn="ctr" defTabSz="844550">
            <a:lnSpc>
              <a:spcPct val="90000"/>
            </a:lnSpc>
            <a:spcBef>
              <a:spcPct val="0"/>
            </a:spcBef>
            <a:spcAft>
              <a:spcPct val="35000"/>
            </a:spcAft>
          </a:pPr>
          <a:r>
            <a:rPr lang="es-MX" sz="1900" kern="1200" dirty="0" smtClean="0"/>
            <a:t>Equipo Soporte en Sitio</a:t>
          </a:r>
          <a:endParaRPr lang="en-US" sz="1900" kern="1200" dirty="0"/>
        </a:p>
      </dsp:txBody>
      <dsp:txXfrm>
        <a:off x="3154548" y="4069972"/>
        <a:ext cx="1653547" cy="856133"/>
      </dsp:txXfrm>
    </dsp:sp>
    <dsp:sp modelId="{ACA88AA7-32C2-4715-AEBF-F0A9707E0311}">
      <dsp:nvSpPr>
        <dsp:cNvPr id="0" name=""/>
        <dsp:cNvSpPr/>
      </dsp:nvSpPr>
      <dsp:spPr>
        <a:xfrm>
          <a:off x="3485258" y="4735854"/>
          <a:ext cx="1488193" cy="28537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r" defTabSz="755650">
            <a:lnSpc>
              <a:spcPct val="90000"/>
            </a:lnSpc>
            <a:spcBef>
              <a:spcPct val="0"/>
            </a:spcBef>
            <a:spcAft>
              <a:spcPct val="35000"/>
            </a:spcAft>
          </a:pPr>
          <a:r>
            <a:rPr lang="es-MX" sz="1700" kern="1200" dirty="0" smtClean="0"/>
            <a:t> </a:t>
          </a:r>
          <a:r>
            <a:rPr lang="es-MX" sz="1700" kern="1200" dirty="0" smtClean="0"/>
            <a:t>11 </a:t>
          </a:r>
          <a:r>
            <a:rPr lang="es-MX" sz="1700" kern="1200" dirty="0" smtClean="0"/>
            <a:t>Consultores</a:t>
          </a:r>
          <a:endParaRPr lang="en-US" sz="1700" kern="1200" dirty="0"/>
        </a:p>
      </dsp:txBody>
      <dsp:txXfrm>
        <a:off x="3485258" y="4735854"/>
        <a:ext cx="1488193" cy="285377"/>
      </dsp:txXfrm>
    </dsp:sp>
    <dsp:sp modelId="{58B1B8B8-C56E-4209-81D1-4681BF645F82}">
      <dsp:nvSpPr>
        <dsp:cNvPr id="0" name=""/>
        <dsp:cNvSpPr/>
      </dsp:nvSpPr>
      <dsp:spPr>
        <a:xfrm>
          <a:off x="2045332" y="1351263"/>
          <a:ext cx="1653547" cy="856133"/>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810" numCol="1" spcCol="1270" anchor="ctr" anchorCtr="0">
          <a:noAutofit/>
        </a:bodyPr>
        <a:lstStyle/>
        <a:p>
          <a:pPr lvl="0" algn="ctr" defTabSz="844550">
            <a:lnSpc>
              <a:spcPct val="90000"/>
            </a:lnSpc>
            <a:spcBef>
              <a:spcPct val="0"/>
            </a:spcBef>
            <a:spcAft>
              <a:spcPct val="35000"/>
            </a:spcAft>
          </a:pPr>
          <a:r>
            <a:rPr lang="es-MX" sz="1900" kern="1200" dirty="0" smtClean="0"/>
            <a:t>Líder de Implementación</a:t>
          </a:r>
          <a:endParaRPr lang="en-US" sz="1900" kern="1200" dirty="0"/>
        </a:p>
      </dsp:txBody>
      <dsp:txXfrm>
        <a:off x="2045332" y="1351263"/>
        <a:ext cx="1653547" cy="856133"/>
      </dsp:txXfrm>
    </dsp:sp>
    <dsp:sp modelId="{D67E73D4-9083-4155-A911-FCA0F8704E1E}">
      <dsp:nvSpPr>
        <dsp:cNvPr id="0" name=""/>
        <dsp:cNvSpPr/>
      </dsp:nvSpPr>
      <dsp:spPr>
        <a:xfrm>
          <a:off x="2376042" y="2017145"/>
          <a:ext cx="1488193" cy="28537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es-MX" sz="1300" kern="1200" dirty="0" smtClean="0"/>
            <a:t>Ing. Gabriel Martínez</a:t>
          </a:r>
          <a:endParaRPr lang="en-US" sz="1300" kern="1200" dirty="0"/>
        </a:p>
      </dsp:txBody>
      <dsp:txXfrm>
        <a:off x="2376042" y="2017145"/>
        <a:ext cx="1488193" cy="285377"/>
      </dsp:txXfrm>
    </dsp:sp>
    <dsp:sp modelId="{4D9EC1D8-76B9-4747-922C-A5379E6FF870}">
      <dsp:nvSpPr>
        <dsp:cNvPr id="0" name=""/>
        <dsp:cNvSpPr/>
      </dsp:nvSpPr>
      <dsp:spPr>
        <a:xfrm>
          <a:off x="4263764" y="1351263"/>
          <a:ext cx="1653547" cy="856133"/>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810" numCol="1" spcCol="1270" anchor="ctr" anchorCtr="0">
          <a:noAutofit/>
        </a:bodyPr>
        <a:lstStyle/>
        <a:p>
          <a:pPr lvl="0" algn="ctr" defTabSz="844550">
            <a:lnSpc>
              <a:spcPct val="90000"/>
            </a:lnSpc>
            <a:spcBef>
              <a:spcPct val="0"/>
            </a:spcBef>
            <a:spcAft>
              <a:spcPct val="35000"/>
            </a:spcAft>
          </a:pPr>
          <a:r>
            <a:rPr lang="es-MX" sz="1900" kern="1200" dirty="0" smtClean="0"/>
            <a:t>Líder de capacitación</a:t>
          </a:r>
          <a:endParaRPr lang="en-US" sz="1900" kern="1200" dirty="0"/>
        </a:p>
      </dsp:txBody>
      <dsp:txXfrm>
        <a:off x="4263764" y="1351263"/>
        <a:ext cx="1653547" cy="856133"/>
      </dsp:txXfrm>
    </dsp:sp>
    <dsp:sp modelId="{24FB259B-268D-4A0D-9737-6C4E1FCB2293}">
      <dsp:nvSpPr>
        <dsp:cNvPr id="0" name=""/>
        <dsp:cNvSpPr/>
      </dsp:nvSpPr>
      <dsp:spPr>
        <a:xfrm>
          <a:off x="4594474" y="2017145"/>
          <a:ext cx="1488193" cy="28537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lvl="0" algn="r" defTabSz="666750">
            <a:lnSpc>
              <a:spcPct val="90000"/>
            </a:lnSpc>
            <a:spcBef>
              <a:spcPct val="0"/>
            </a:spcBef>
            <a:spcAft>
              <a:spcPct val="35000"/>
            </a:spcAft>
          </a:pPr>
          <a:r>
            <a:rPr lang="es-MX" sz="1500" kern="1200" dirty="0" smtClean="0"/>
            <a:t>Ing. Francia Lopez</a:t>
          </a:r>
          <a:endParaRPr lang="en-US" sz="1500" kern="1200" dirty="0"/>
        </a:p>
      </dsp:txBody>
      <dsp:txXfrm>
        <a:off x="4594474" y="2017145"/>
        <a:ext cx="1488193" cy="285377"/>
      </dsp:txXfrm>
    </dsp:sp>
    <dsp:sp modelId="{DBD90EC2-C5E3-450B-B6ED-FEEB6C8BF783}">
      <dsp:nvSpPr>
        <dsp:cNvPr id="0" name=""/>
        <dsp:cNvSpPr/>
      </dsp:nvSpPr>
      <dsp:spPr>
        <a:xfrm>
          <a:off x="2045332" y="2702052"/>
          <a:ext cx="1653547" cy="856133"/>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810" numCol="1" spcCol="1270" anchor="ctr" anchorCtr="0">
          <a:noAutofit/>
        </a:bodyPr>
        <a:lstStyle/>
        <a:p>
          <a:pPr lvl="0" algn="ctr" defTabSz="844550">
            <a:lnSpc>
              <a:spcPct val="90000"/>
            </a:lnSpc>
            <a:spcBef>
              <a:spcPct val="0"/>
            </a:spcBef>
            <a:spcAft>
              <a:spcPct val="35000"/>
            </a:spcAft>
          </a:pPr>
          <a:r>
            <a:rPr lang="es-MX" sz="1900" kern="1200" dirty="0" smtClean="0"/>
            <a:t>Coordinador de SEDE</a:t>
          </a:r>
          <a:endParaRPr lang="en-US" sz="1900" kern="1200" dirty="0"/>
        </a:p>
      </dsp:txBody>
      <dsp:txXfrm>
        <a:off x="2045332" y="2702052"/>
        <a:ext cx="1653547" cy="856133"/>
      </dsp:txXfrm>
    </dsp:sp>
    <dsp:sp modelId="{2A6FDCE1-4D37-49BB-9C1B-E31B657F4B46}">
      <dsp:nvSpPr>
        <dsp:cNvPr id="0" name=""/>
        <dsp:cNvSpPr/>
      </dsp:nvSpPr>
      <dsp:spPr>
        <a:xfrm>
          <a:off x="2406907" y="3350803"/>
          <a:ext cx="1426462" cy="31964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ctr" defTabSz="577850">
            <a:lnSpc>
              <a:spcPct val="90000"/>
            </a:lnSpc>
            <a:spcBef>
              <a:spcPct val="0"/>
            </a:spcBef>
            <a:spcAft>
              <a:spcPct val="35000"/>
            </a:spcAft>
          </a:pPr>
          <a:r>
            <a:rPr lang="en-US" sz="1300" kern="1200" dirty="0" err="1" smtClean="0"/>
            <a:t>Ing</a:t>
          </a:r>
          <a:r>
            <a:rPr lang="en-US" sz="1300" kern="1200" dirty="0" smtClean="0"/>
            <a:t>. Alberto Valdez</a:t>
          </a:r>
          <a:endParaRPr lang="en-US" sz="1300" kern="1200" dirty="0"/>
        </a:p>
      </dsp:txBody>
      <dsp:txXfrm>
        <a:off x="2406907" y="3350803"/>
        <a:ext cx="1426462" cy="319640"/>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09226-325B-448F-A391-89FCF74EF743}" type="datetimeFigureOut">
              <a:rPr lang="en-US" smtClean="0"/>
              <a:t>5/31/16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47588-6CB3-4180-A6BB-FE58551E4079}" type="slidenum">
              <a:rPr lang="en-US" smtClean="0"/>
              <a:t>‹Nr.›</a:t>
            </a:fld>
            <a:endParaRPr lang="en-US"/>
          </a:p>
        </p:txBody>
      </p:sp>
    </p:spTree>
    <p:extLst>
      <p:ext uri="{BB962C8B-B14F-4D97-AF65-F5344CB8AC3E}">
        <p14:creationId xmlns:p14="http://schemas.microsoft.com/office/powerpoint/2010/main" val="342635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GB"/>
              <a:t>© 2004 Capgemini - All rights reserved</a:t>
            </a:r>
          </a:p>
        </p:txBody>
      </p:sp>
      <p:sp>
        <p:nvSpPr>
          <p:cNvPr id="6" name="Rectangle 10"/>
          <p:cNvSpPr>
            <a:spLocks noGrp="1" noChangeArrowheads="1"/>
          </p:cNvSpPr>
          <p:nvPr>
            <p:ph type="sldNum" sz="quarter" idx="5"/>
          </p:nvPr>
        </p:nvSpPr>
        <p:spPr>
          <a:ln/>
        </p:spPr>
        <p:txBody>
          <a:bodyPr/>
          <a:lstStyle/>
          <a:p>
            <a:fld id="{6088112C-4EDE-4B3A-8BBB-6ADADD8A5D78}" type="slidenum">
              <a:rPr lang="en-GB"/>
              <a:pPr/>
              <a:t>11</a:t>
            </a:fld>
            <a:endParaRPr lang="en-GB"/>
          </a:p>
        </p:txBody>
      </p:sp>
      <p:sp>
        <p:nvSpPr>
          <p:cNvPr id="2772994" name="Rectangle 2"/>
          <p:cNvSpPr>
            <a:spLocks noGrp="1" noRot="1" noChangeAspect="1" noChangeArrowheads="1" noTextEdit="1"/>
          </p:cNvSpPr>
          <p:nvPr>
            <p:ph type="sldImg"/>
          </p:nvPr>
        </p:nvSpPr>
        <p:spPr>
          <a:ln/>
        </p:spPr>
      </p:sp>
      <p:sp>
        <p:nvSpPr>
          <p:cNvPr id="277299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6120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F0781AB1-0630-45AF-947E-3BFD3D1FFC0B}" type="slidenum">
              <a:rPr lang="es-ES" smtClean="0"/>
              <a:pPr>
                <a:defRPr/>
              </a:pPr>
              <a:t>14</a:t>
            </a:fld>
            <a:endParaRPr lang="es-ES"/>
          </a:p>
        </p:txBody>
      </p:sp>
    </p:spTree>
    <p:extLst>
      <p:ext uri="{BB962C8B-B14F-4D97-AF65-F5344CB8AC3E}">
        <p14:creationId xmlns:p14="http://schemas.microsoft.com/office/powerpoint/2010/main" val="50961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p:nvPr userDrawn="1"/>
        </p:nvPicPr>
        <p:blipFill>
          <a:blip r:embed="rId2">
            <a:extLst>
              <a:ext uri="{28A0092B-C50C-407E-A947-70E740481C1C}">
                <a14:useLocalDpi xmlns:a14="http://schemas.microsoft.com/office/drawing/2010/main" val="0"/>
              </a:ext>
            </a:extLst>
          </a:blip>
          <a:stretch>
            <a:fillRect/>
          </a:stretch>
        </p:blipFill>
        <p:spPr>
          <a:xfrm>
            <a:off x="0" y="3281082"/>
            <a:ext cx="12192000" cy="3576918"/>
          </a:xfrm>
          <a:prstGeom prst="rect">
            <a:avLst/>
          </a:prstGeom>
          <a:noFill/>
        </p:spPr>
      </p:pic>
      <p:grpSp>
        <p:nvGrpSpPr>
          <p:cNvPr id="9" name="Group 8"/>
          <p:cNvGrpSpPr/>
          <p:nvPr userDrawn="1"/>
        </p:nvGrpSpPr>
        <p:grpSpPr>
          <a:xfrm>
            <a:off x="0" y="0"/>
            <a:ext cx="12192000" cy="3550284"/>
            <a:chOff x="0" y="0"/>
            <a:chExt cx="7766421" cy="3550725"/>
          </a:xfrm>
        </p:grpSpPr>
        <p:sp>
          <p:nvSpPr>
            <p:cNvPr id="10" name="Rectangle 9"/>
            <p:cNvSpPr/>
            <p:nvPr userDrawn="1"/>
          </p:nvSpPr>
          <p:spPr>
            <a:xfrm>
              <a:off x="0" y="0"/>
              <a:ext cx="7766231" cy="2014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userDrawn="1"/>
          </p:nvSpPr>
          <p:spPr>
            <a:xfrm>
              <a:off x="0" y="59377"/>
              <a:ext cx="7766050" cy="301752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p:nvPr userDrawn="1"/>
          </p:nvSpPr>
          <p:spPr>
            <a:xfrm>
              <a:off x="0" y="2945081"/>
              <a:ext cx="5272487" cy="2375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p:cNvSpPr/>
            <p:nvPr userDrawn="1"/>
          </p:nvSpPr>
          <p:spPr>
            <a:xfrm>
              <a:off x="3049462" y="2565072"/>
              <a:ext cx="4716959" cy="9856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8" name="Picture 7"/>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33530" y="4853321"/>
            <a:ext cx="2895600" cy="1591310"/>
          </a:xfrm>
          <a:prstGeom prst="rect">
            <a:avLst/>
          </a:prstGeom>
          <a:noFill/>
        </p:spPr>
      </p:pic>
      <p:sp>
        <p:nvSpPr>
          <p:cNvPr id="3" name="Subtitle 2"/>
          <p:cNvSpPr>
            <a:spLocks noGrp="1"/>
          </p:cNvSpPr>
          <p:nvPr>
            <p:ph type="subTitle" idx="1" hasCustomPrompt="1"/>
          </p:nvPr>
        </p:nvSpPr>
        <p:spPr>
          <a:xfrm>
            <a:off x="4787153" y="2564753"/>
            <a:ext cx="7404266" cy="985531"/>
          </a:xfrm>
        </p:spPr>
        <p:txBody>
          <a:bodyPr anchor="ctr"/>
          <a:lstStyle>
            <a:lvl1pPr marL="0" indent="0" algn="ctr">
              <a:buNone/>
              <a:defRPr sz="2400" baseline="0">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SubTitulo</a:t>
            </a:r>
            <a:endParaRPr lang="en-US"/>
          </a:p>
        </p:txBody>
      </p:sp>
      <p:sp>
        <p:nvSpPr>
          <p:cNvPr id="2" name="Title 1"/>
          <p:cNvSpPr>
            <a:spLocks noGrp="1"/>
          </p:cNvSpPr>
          <p:nvPr>
            <p:ph type="ctrTitle" hasCustomPrompt="1"/>
          </p:nvPr>
        </p:nvSpPr>
        <p:spPr>
          <a:xfrm>
            <a:off x="103990" y="177153"/>
            <a:ext cx="11955331" cy="2281923"/>
          </a:xfrm>
        </p:spPr>
        <p:txBody>
          <a:bodyPr anchor="ctr"/>
          <a:lstStyle>
            <a:lvl1pPr algn="ctr">
              <a:defRPr sz="6000" baseline="0">
                <a:solidFill>
                  <a:schemeClr val="bg1"/>
                </a:solidFill>
                <a:latin typeface="Segoe UI Light" panose="020B0502040204020203" pitchFamily="34" charset="0"/>
                <a:cs typeface="Segoe UI Light" panose="020B0502040204020203" pitchFamily="34" charset="0"/>
              </a:defRPr>
            </a:lvl1pPr>
          </a:lstStyle>
          <a:p>
            <a:r>
              <a:rPr lang="en-US" smtClean="0"/>
              <a:t>Titulo</a:t>
            </a:r>
            <a:endParaRPr lang="en-US"/>
          </a:p>
        </p:txBody>
      </p:sp>
    </p:spTree>
    <p:extLst>
      <p:ext uri="{BB962C8B-B14F-4D97-AF65-F5344CB8AC3E}">
        <p14:creationId xmlns:p14="http://schemas.microsoft.com/office/powerpoint/2010/main" val="339697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p:nvPr userDrawn="1"/>
        </p:nvPicPr>
        <p:blipFill rotWithShape="1">
          <a:blip r:embed="rId2" cstate="print">
            <a:extLst>
              <a:ext uri="{28A0092B-C50C-407E-A947-70E740481C1C}">
                <a14:useLocalDpi xmlns:a14="http://schemas.microsoft.com/office/drawing/2010/main" val="0"/>
              </a:ext>
            </a:extLst>
          </a:blip>
          <a:srcRect l="-60399" t="-4507" r="60399" b="4507"/>
          <a:stretch/>
        </p:blipFill>
        <p:spPr>
          <a:xfrm>
            <a:off x="6782875" y="4105114"/>
            <a:ext cx="5409125" cy="2752886"/>
          </a:xfrm>
          <a:prstGeom prst="rect">
            <a:avLst/>
          </a:prstGeom>
        </p:spPr>
      </p:pic>
      <p:cxnSp>
        <p:nvCxnSpPr>
          <p:cNvPr id="6" name="Straight Connector 5"/>
          <p:cNvCxnSpPr/>
          <p:nvPr userDrawn="1"/>
        </p:nvCxnSpPr>
        <p:spPr>
          <a:xfrm>
            <a:off x="11758108" y="0"/>
            <a:ext cx="32273" cy="685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0" y="160727"/>
            <a:ext cx="12192000" cy="1325563"/>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itle 1"/>
          <p:cNvSpPr>
            <a:spLocks noGrp="1"/>
          </p:cNvSpPr>
          <p:nvPr>
            <p:ph type="title"/>
          </p:nvPr>
        </p:nvSpPr>
        <p:spPr>
          <a:xfrm>
            <a:off x="838200" y="160730"/>
            <a:ext cx="10515600" cy="1325563"/>
          </a:xfrm>
        </p:spPr>
        <p:txBody>
          <a:bodyPr/>
          <a:lstStyle>
            <a:lvl1pPr>
              <a:defRPr>
                <a:solidFill>
                  <a:schemeClr val="bg1"/>
                </a:solidFill>
                <a:latin typeface="Segoe UI Light" panose="020B0502040204020203" pitchFamily="34" charset="0"/>
                <a:cs typeface="Segoe UI Light" panose="020B0502040204020203" pitchFamily="34" charset="0"/>
              </a:defRPr>
            </a:lvl1pPr>
          </a:lstStyle>
          <a:p>
            <a:r>
              <a:rPr lang="en-US" noProof="0" smtClean="0"/>
              <a:t>Click to edit Master title style</a:t>
            </a:r>
            <a:endParaRPr lang="es-MX" noProof="0" dirty="0"/>
          </a:p>
        </p:txBody>
      </p:sp>
      <p:sp>
        <p:nvSpPr>
          <p:cNvPr id="3" name="Content Placeholder 2"/>
          <p:cNvSpPr>
            <a:spLocks noGrp="1"/>
          </p:cNvSpPr>
          <p:nvPr>
            <p:ph idx="1"/>
          </p:nvPr>
        </p:nvSpPr>
        <p:spPr>
          <a:xfrm>
            <a:off x="838200" y="1785769"/>
            <a:ext cx="10515600" cy="4658062"/>
          </a:xfr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dirty="0"/>
          </a:p>
        </p:txBody>
      </p:sp>
      <p:sp>
        <p:nvSpPr>
          <p:cNvPr id="7" name="Rectangle 6"/>
          <p:cNvSpPr/>
          <p:nvPr userDrawn="1"/>
        </p:nvSpPr>
        <p:spPr>
          <a:xfrm>
            <a:off x="0" y="6536162"/>
            <a:ext cx="12192000" cy="1443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Tree>
    <p:extLst>
      <p:ext uri="{BB962C8B-B14F-4D97-AF65-F5344CB8AC3E}">
        <p14:creationId xmlns:p14="http://schemas.microsoft.com/office/powerpoint/2010/main" val="105735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title"/>
          </p:nvPr>
        </p:nvSpPr>
        <p:spPr>
          <a:xfrm>
            <a:off x="250004" y="1461498"/>
            <a:ext cx="11691991" cy="3935003"/>
          </a:xfrm>
          <a:effectLst>
            <a:outerShdw blurRad="50800" dist="38100" dir="2700000" algn="tl" rotWithShape="0">
              <a:prstClr val="black">
                <a:alpha val="40000"/>
              </a:prstClr>
            </a:outerShdw>
          </a:effectLst>
        </p:spPr>
        <p:txBody>
          <a:bodyPr anchor="ctr"/>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122563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title"/>
          </p:nvPr>
        </p:nvSpPr>
        <p:spPr>
          <a:xfrm>
            <a:off x="731322" y="807522"/>
            <a:ext cx="10515600" cy="2642991"/>
          </a:xfrm>
          <a:effectLst>
            <a:outerShdw blurRad="50800" dist="38100" dir="2700000" algn="tl" rotWithShape="0">
              <a:prstClr val="black">
                <a:alpha val="40000"/>
              </a:prstClr>
            </a:outerShdw>
          </a:effectLst>
        </p:spPr>
        <p:txBody>
          <a:bodyPr anchor="b">
            <a:normAutofit/>
          </a:bodyPr>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en-US" smtClean="0"/>
              <a:t>Click to edit Master title style</a:t>
            </a:r>
            <a:endParaRPr lang="en-US"/>
          </a:p>
        </p:txBody>
      </p:sp>
      <p:sp>
        <p:nvSpPr>
          <p:cNvPr id="10" name="Text Placeholder 9"/>
          <p:cNvSpPr>
            <a:spLocks noGrp="1"/>
          </p:cNvSpPr>
          <p:nvPr>
            <p:ph type="body" sz="quarter" idx="10" hasCustomPrompt="1"/>
          </p:nvPr>
        </p:nvSpPr>
        <p:spPr>
          <a:xfrm>
            <a:off x="731322" y="3705224"/>
            <a:ext cx="10515600" cy="1282700"/>
          </a:xfrm>
          <a:effectLst>
            <a:outerShdw blurRad="50800" dist="38100" dir="2700000" algn="tl" rotWithShape="0">
              <a:prstClr val="black">
                <a:alpha val="40000"/>
              </a:prstClr>
            </a:outerShdw>
          </a:effectLst>
        </p:spPr>
        <p:txBody>
          <a:bodyPr>
            <a:normAutofit/>
          </a:bodyPr>
          <a:lstStyle>
            <a:lvl1pPr marL="0" indent="0" algn="ctr">
              <a:buNone/>
              <a:defRPr sz="4000">
                <a:solidFill>
                  <a:schemeClr val="bg1"/>
                </a:solidFill>
                <a:latin typeface="Segoe UI Light" panose="020B0502040204020203" pitchFamily="34" charset="0"/>
                <a:cs typeface="Segoe UI Light"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the subtitle</a:t>
            </a:r>
          </a:p>
        </p:txBody>
      </p:sp>
    </p:spTree>
    <p:extLst>
      <p:ext uri="{BB962C8B-B14F-4D97-AF65-F5344CB8AC3E}">
        <p14:creationId xmlns:p14="http://schemas.microsoft.com/office/powerpoint/2010/main" val="41511580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873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3" Type="http://schemas.openxmlformats.org/officeDocument/2006/relationships/hyperlink" Target="mailto:flopez@bts.com.mx" TargetMode="External"/><Relationship Id="rId4" Type="http://schemas.openxmlformats.org/officeDocument/2006/relationships/hyperlink" Target="mailto:gmartinez@bts.com.mx" TargetMode="External"/><Relationship Id="rId5" Type="http://schemas.openxmlformats.org/officeDocument/2006/relationships/hyperlink" Target="mailto:asanchez@bts.com.mx" TargetMode="External"/><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hyperlink" Target="mailto:avaldez@bts.com.m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s-MX" dirty="0" smtClean="0"/>
              <a:t>Presentación Ejecutiva del plan de actividades</a:t>
            </a:r>
            <a:endParaRPr lang="es-MX" dirty="0"/>
          </a:p>
        </p:txBody>
      </p:sp>
      <p:sp>
        <p:nvSpPr>
          <p:cNvPr id="4" name="Title 3"/>
          <p:cNvSpPr>
            <a:spLocks noGrp="1"/>
          </p:cNvSpPr>
          <p:nvPr>
            <p:ph type="ctrTitle"/>
          </p:nvPr>
        </p:nvSpPr>
        <p:spPr>
          <a:xfrm>
            <a:off x="236669" y="177153"/>
            <a:ext cx="11955331" cy="2763271"/>
          </a:xfrm>
        </p:spPr>
        <p:txBody>
          <a:bodyPr>
            <a:normAutofit/>
          </a:bodyPr>
          <a:lstStyle/>
          <a:p>
            <a:pPr algn="l"/>
            <a:r>
              <a:rPr lang="es-MX" sz="4000" dirty="0" smtClean="0"/>
              <a:t>Implementación de Sistema Informático</a:t>
            </a:r>
            <a:br>
              <a:rPr lang="es-MX" sz="4000" dirty="0" smtClean="0"/>
            </a:br>
            <a:r>
              <a:rPr lang="es-MX" sz="4000" dirty="0" smtClean="0"/>
              <a:t>Delegación PGR en el estado de Guerrero </a:t>
            </a:r>
            <a:r>
              <a:rPr lang="es-MX" sz="4000" b="1" dirty="0" smtClean="0"/>
              <a:t>Modelo </a:t>
            </a:r>
            <a:r>
              <a:rPr lang="es-MX" sz="4000" b="1" dirty="0" smtClean="0"/>
              <a:t>Acusatorio</a:t>
            </a:r>
            <a:endParaRPr lang="es-MX" sz="4000" b="1" dirty="0"/>
          </a:p>
        </p:txBody>
      </p:sp>
    </p:spTree>
    <p:extLst>
      <p:ext uri="{BB962C8B-B14F-4D97-AF65-F5344CB8AC3E}">
        <p14:creationId xmlns:p14="http://schemas.microsoft.com/office/powerpoint/2010/main" val="785288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28" y="160730"/>
            <a:ext cx="11086171" cy="1325563"/>
          </a:xfrm>
        </p:spPr>
        <p:txBody>
          <a:bodyPr/>
          <a:lstStyle/>
          <a:p>
            <a:r>
              <a:rPr lang="es-MX" dirty="0" smtClean="0"/>
              <a:t>Información necesaria</a:t>
            </a:r>
            <a:endParaRPr lang="es-MX" dirty="0"/>
          </a:p>
        </p:txBody>
      </p:sp>
      <p:sp>
        <p:nvSpPr>
          <p:cNvPr id="3" name="Content Placeholder 2"/>
          <p:cNvSpPr>
            <a:spLocks noGrp="1"/>
          </p:cNvSpPr>
          <p:nvPr>
            <p:ph idx="1"/>
          </p:nvPr>
        </p:nvSpPr>
        <p:spPr>
          <a:xfrm>
            <a:off x="838200" y="1648118"/>
            <a:ext cx="10515600" cy="4658062"/>
          </a:xfrm>
        </p:spPr>
        <p:txBody>
          <a:bodyPr>
            <a:normAutofit fontScale="85000" lnSpcReduction="20000"/>
          </a:bodyPr>
          <a:lstStyle/>
          <a:p>
            <a:pPr marL="514350" lvl="0" indent="-514350">
              <a:buFont typeface="+mj-lt"/>
              <a:buAutoNum type="alphaLcParenR"/>
            </a:pPr>
            <a:r>
              <a:rPr lang="es-MX" dirty="0"/>
              <a:t>Nombres de la Sede y subsedes que integran la delegación </a:t>
            </a:r>
            <a:endParaRPr lang="es-ES" dirty="0"/>
          </a:p>
          <a:p>
            <a:pPr marL="514350" lvl="0" indent="-514350">
              <a:buFont typeface="+mj-lt"/>
              <a:buAutoNum type="alphaLcParenR"/>
            </a:pPr>
            <a:r>
              <a:rPr lang="es-MX" dirty="0"/>
              <a:t>Abreviaturas de la Sede y subsedes que integran la delegación</a:t>
            </a:r>
            <a:endParaRPr lang="es-ES" dirty="0"/>
          </a:p>
          <a:p>
            <a:pPr marL="514350" lvl="0" indent="-514350">
              <a:buFont typeface="+mj-lt"/>
              <a:buAutoNum type="alphaLcParenR"/>
            </a:pPr>
            <a:r>
              <a:rPr lang="es-MX" dirty="0"/>
              <a:t>Domicilios de la Sede y subsedes que integran la delegación</a:t>
            </a:r>
            <a:endParaRPr lang="es-ES" dirty="0"/>
          </a:p>
          <a:p>
            <a:pPr marL="514350" lvl="0" indent="-514350">
              <a:buFont typeface="+mj-lt"/>
              <a:buAutoNum type="alphaLcParenR"/>
            </a:pPr>
            <a:r>
              <a:rPr lang="es-MX" dirty="0"/>
              <a:t>Abreviatura de cada una de las mesas de investigación de la Delegación </a:t>
            </a:r>
            <a:endParaRPr lang="es-ES" dirty="0"/>
          </a:p>
          <a:p>
            <a:pPr marL="514350" lvl="0" indent="-514350">
              <a:buFont typeface="+mj-lt"/>
              <a:buAutoNum type="alphaLcParenR"/>
            </a:pPr>
            <a:r>
              <a:rPr lang="es-MX" dirty="0"/>
              <a:t>Usuarios que integraran las oficinas de la Sede y subsedes </a:t>
            </a:r>
            <a:endParaRPr lang="es-ES" dirty="0"/>
          </a:p>
          <a:p>
            <a:pPr lvl="1"/>
            <a:r>
              <a:rPr lang="es-MX" dirty="0"/>
              <a:t>Nombre completo</a:t>
            </a:r>
            <a:endParaRPr lang="es-ES" dirty="0"/>
          </a:p>
          <a:p>
            <a:pPr lvl="1"/>
            <a:r>
              <a:rPr lang="es-MX" dirty="0"/>
              <a:t>Rol</a:t>
            </a:r>
            <a:endParaRPr lang="es-ES" dirty="0"/>
          </a:p>
          <a:p>
            <a:pPr lvl="1"/>
            <a:r>
              <a:rPr lang="es-MX" dirty="0"/>
              <a:t>Mesa donde está asignado</a:t>
            </a:r>
            <a:endParaRPr lang="es-ES" dirty="0"/>
          </a:p>
          <a:p>
            <a:pPr lvl="1"/>
            <a:r>
              <a:rPr lang="es-MX" dirty="0"/>
              <a:t>Correo electrónico </a:t>
            </a:r>
            <a:r>
              <a:rPr lang="es-MX" dirty="0" smtClean="0"/>
              <a:t>institucional (dominio @pgr.gob.mx)</a:t>
            </a:r>
            <a:endParaRPr lang="es-ES" dirty="0"/>
          </a:p>
          <a:p>
            <a:pPr marL="514350" lvl="0" indent="-514350">
              <a:buFont typeface="+mj-lt"/>
              <a:buAutoNum type="alphaLcParenR"/>
            </a:pPr>
            <a:r>
              <a:rPr lang="es-MX" dirty="0"/>
              <a:t>Fecha en la que inicio la delegación el modelo de transición</a:t>
            </a:r>
            <a:endParaRPr lang="es-ES" dirty="0"/>
          </a:p>
          <a:p>
            <a:pPr marL="514350" lvl="0" indent="-514350">
              <a:buFont typeface="+mj-lt"/>
              <a:buAutoNum type="alphaLcParenR"/>
            </a:pPr>
            <a:r>
              <a:rPr lang="es-MX" dirty="0"/>
              <a:t>Defensores de la delegación</a:t>
            </a:r>
            <a:endParaRPr lang="es-ES" dirty="0"/>
          </a:p>
          <a:p>
            <a:pPr marL="514350" lvl="0" indent="-514350">
              <a:buFont typeface="+mj-lt"/>
              <a:buAutoNum type="alphaLcParenR"/>
            </a:pPr>
            <a:r>
              <a:rPr lang="es-MX" dirty="0"/>
              <a:t>Instituciones externas de la delegación a donde se canaliza al ciudadano</a:t>
            </a:r>
            <a:endParaRPr lang="es-ES" dirty="0"/>
          </a:p>
          <a:p>
            <a:pPr marL="514350" lvl="0" indent="-514350">
              <a:buFont typeface="+mj-lt"/>
              <a:buAutoNum type="alphaLcParenR"/>
            </a:pPr>
            <a:r>
              <a:rPr lang="es-MX" dirty="0"/>
              <a:t>Lugares de resguardo de objetos y </a:t>
            </a:r>
            <a:r>
              <a:rPr lang="es-MX" dirty="0" smtClean="0"/>
              <a:t>vehículos</a:t>
            </a:r>
            <a:endParaRPr lang="es-ES" dirty="0"/>
          </a:p>
        </p:txBody>
      </p:sp>
    </p:spTree>
    <p:extLst>
      <p:ext uri="{BB962C8B-B14F-4D97-AF65-F5344CB8AC3E}">
        <p14:creationId xmlns:p14="http://schemas.microsoft.com/office/powerpoint/2010/main" val="383653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99905384"/>
              </p:ext>
            </p:extLst>
          </p:nvPr>
        </p:nvGraphicFramePr>
        <p:xfrm>
          <a:off x="-1152797" y="1512797"/>
          <a:ext cx="8128000" cy="5021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4" name="Title 1"/>
          <p:cNvSpPr txBox="1">
            <a:spLocks/>
          </p:cNvSpPr>
          <p:nvPr/>
        </p:nvSpPr>
        <p:spPr>
          <a:xfrm>
            <a:off x="333654" y="160730"/>
            <a:ext cx="1102014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Segoe UI Light" panose="020B0502040204020203" pitchFamily="34" charset="0"/>
              </a:defRPr>
            </a:lvl1pPr>
          </a:lstStyle>
          <a:p>
            <a:r>
              <a:rPr lang="es-MX" dirty="0" smtClean="0"/>
              <a:t>Personal asignado a la implementación </a:t>
            </a:r>
            <a:endParaRPr lang="en-US" dirty="0"/>
          </a:p>
        </p:txBody>
      </p:sp>
      <p:sp>
        <p:nvSpPr>
          <p:cNvPr id="3" name="TextBox 2"/>
          <p:cNvSpPr txBox="1"/>
          <p:nvPr/>
        </p:nvSpPr>
        <p:spPr>
          <a:xfrm>
            <a:off x="6975203" y="2519818"/>
            <a:ext cx="4784034" cy="1477328"/>
          </a:xfrm>
          <a:prstGeom prst="rect">
            <a:avLst/>
          </a:prstGeom>
          <a:noFill/>
        </p:spPr>
        <p:txBody>
          <a:bodyPr wrap="square" rtlCol="0">
            <a:spAutoFit/>
          </a:bodyPr>
          <a:lstStyle/>
          <a:p>
            <a:r>
              <a:rPr lang="es-MX" dirty="0" smtClean="0"/>
              <a:t>Mesa de Ayuda de atención 24 x 7</a:t>
            </a:r>
          </a:p>
          <a:p>
            <a:pPr marL="285750" indent="-285750">
              <a:buFont typeface="Arial" panose="020B0604020202020204" pitchFamily="34" charset="0"/>
              <a:buChar char="•"/>
            </a:pPr>
            <a:r>
              <a:rPr lang="es-MX" dirty="0" smtClean="0"/>
              <a:t>Atención y apoyo a dudas de uso</a:t>
            </a:r>
          </a:p>
          <a:p>
            <a:pPr marL="285750" indent="-285750">
              <a:buFont typeface="Arial" panose="020B0604020202020204" pitchFamily="34" charset="0"/>
              <a:buChar char="•"/>
            </a:pPr>
            <a:r>
              <a:rPr lang="es-MX" dirty="0" smtClean="0"/>
              <a:t>Reporte de fallas del sistema</a:t>
            </a:r>
          </a:p>
          <a:p>
            <a:pPr marL="285750" indent="-285750">
              <a:buFont typeface="Arial" panose="020B0604020202020204" pitchFamily="34" charset="0"/>
              <a:buChar char="•"/>
            </a:pPr>
            <a:r>
              <a:rPr lang="es-MX" dirty="0" smtClean="0"/>
              <a:t>Teléfono: (55) </a:t>
            </a:r>
            <a:r>
              <a:rPr lang="es-ES" dirty="0" smtClean="0"/>
              <a:t>5047-7990</a:t>
            </a:r>
          </a:p>
          <a:p>
            <a:pPr marL="285750" indent="-285750">
              <a:buFont typeface="Arial" panose="020B0604020202020204" pitchFamily="34" charset="0"/>
              <a:buChar char="•"/>
            </a:pPr>
            <a:r>
              <a:rPr lang="es-MX" dirty="0" smtClean="0"/>
              <a:t>Conmutador (55) 5047 7960 ext. 200</a:t>
            </a:r>
          </a:p>
        </p:txBody>
      </p:sp>
      <p:sp>
        <p:nvSpPr>
          <p:cNvPr id="4" name="TextBox 3"/>
          <p:cNvSpPr txBox="1"/>
          <p:nvPr/>
        </p:nvSpPr>
        <p:spPr>
          <a:xfrm>
            <a:off x="2911203" y="2408887"/>
            <a:ext cx="1870384" cy="307777"/>
          </a:xfrm>
          <a:prstGeom prst="rect">
            <a:avLst/>
          </a:prstGeom>
          <a:noFill/>
        </p:spPr>
        <p:txBody>
          <a:bodyPr wrap="none" rtlCol="0">
            <a:spAutoFit/>
          </a:bodyPr>
          <a:lstStyle/>
          <a:p>
            <a:r>
              <a:rPr lang="es-MX" sz="1400" dirty="0" smtClean="0">
                <a:solidFill>
                  <a:schemeClr val="accent5"/>
                </a:solidFill>
              </a:rPr>
              <a:t>lmurrieta@bts.com.mx</a:t>
            </a:r>
            <a:endParaRPr lang="es-ES" sz="1400" dirty="0">
              <a:solidFill>
                <a:schemeClr val="accent5"/>
              </a:solidFill>
            </a:endParaRPr>
          </a:p>
        </p:txBody>
      </p:sp>
      <p:sp>
        <p:nvSpPr>
          <p:cNvPr id="6" name="TextBox 5"/>
          <p:cNvSpPr txBox="1"/>
          <p:nvPr/>
        </p:nvSpPr>
        <p:spPr>
          <a:xfrm>
            <a:off x="782802" y="3768881"/>
            <a:ext cx="1923091" cy="307777"/>
          </a:xfrm>
          <a:prstGeom prst="rect">
            <a:avLst/>
          </a:prstGeom>
          <a:noFill/>
        </p:spPr>
        <p:txBody>
          <a:bodyPr wrap="none" rtlCol="0">
            <a:spAutoFit/>
          </a:bodyPr>
          <a:lstStyle/>
          <a:p>
            <a:r>
              <a:rPr lang="es-MX" sz="1400" dirty="0" smtClean="0">
                <a:solidFill>
                  <a:schemeClr val="accent5"/>
                </a:solidFill>
              </a:rPr>
              <a:t>gmartinez@bts.com.mx</a:t>
            </a:r>
            <a:endParaRPr lang="es-ES" sz="1400" dirty="0">
              <a:solidFill>
                <a:schemeClr val="accent5"/>
              </a:solidFill>
            </a:endParaRPr>
          </a:p>
        </p:txBody>
      </p:sp>
      <p:sp>
        <p:nvSpPr>
          <p:cNvPr id="7" name="TextBox 6"/>
          <p:cNvSpPr txBox="1"/>
          <p:nvPr/>
        </p:nvSpPr>
        <p:spPr>
          <a:xfrm>
            <a:off x="3802701" y="3768881"/>
            <a:ext cx="1634550" cy="307777"/>
          </a:xfrm>
          <a:prstGeom prst="rect">
            <a:avLst/>
          </a:prstGeom>
          <a:noFill/>
        </p:spPr>
        <p:txBody>
          <a:bodyPr wrap="none" rtlCol="0">
            <a:spAutoFit/>
          </a:bodyPr>
          <a:lstStyle/>
          <a:p>
            <a:r>
              <a:rPr lang="es-MX" sz="1400" dirty="0" smtClean="0">
                <a:solidFill>
                  <a:schemeClr val="accent5"/>
                </a:solidFill>
              </a:rPr>
              <a:t>flopez@bts.com.mx</a:t>
            </a:r>
            <a:endParaRPr lang="es-ES" sz="1400" dirty="0">
              <a:solidFill>
                <a:schemeClr val="accent5"/>
              </a:solidFill>
            </a:endParaRPr>
          </a:p>
        </p:txBody>
      </p:sp>
      <p:sp>
        <p:nvSpPr>
          <p:cNvPr id="8" name="TextBox 7"/>
          <p:cNvSpPr txBox="1"/>
          <p:nvPr/>
        </p:nvSpPr>
        <p:spPr>
          <a:xfrm>
            <a:off x="878417" y="5151692"/>
            <a:ext cx="1780167" cy="307777"/>
          </a:xfrm>
          <a:prstGeom prst="rect">
            <a:avLst/>
          </a:prstGeom>
          <a:noFill/>
        </p:spPr>
        <p:txBody>
          <a:bodyPr wrap="none" rtlCol="0">
            <a:spAutoFit/>
          </a:bodyPr>
          <a:lstStyle/>
          <a:p>
            <a:r>
              <a:rPr lang="es-MX" sz="1400" dirty="0" smtClean="0">
                <a:solidFill>
                  <a:schemeClr val="accent5"/>
                </a:solidFill>
              </a:rPr>
              <a:t>a</a:t>
            </a:r>
            <a:r>
              <a:rPr lang="es-MX" sz="1400" dirty="0" smtClean="0">
                <a:solidFill>
                  <a:schemeClr val="accent5"/>
                </a:solidFill>
              </a:rPr>
              <a:t>valdez.@bts.com.mx</a:t>
            </a:r>
            <a:endParaRPr lang="es-MX" sz="1400" dirty="0" smtClean="0">
              <a:solidFill>
                <a:schemeClr val="accent5"/>
              </a:solidFill>
            </a:endParaRPr>
          </a:p>
        </p:txBody>
      </p:sp>
    </p:spTree>
    <p:extLst>
      <p:ext uri="{BB962C8B-B14F-4D97-AF65-F5344CB8AC3E}">
        <p14:creationId xmlns:p14="http://schemas.microsoft.com/office/powerpoint/2010/main" val="1347576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5904" y="5235070"/>
            <a:ext cx="4026046" cy="1665355"/>
          </a:xfrm>
        </p:spPr>
        <p:txBody>
          <a:bodyPr>
            <a:normAutofit/>
          </a:bodyPr>
          <a:lstStyle/>
          <a:p>
            <a:pPr marL="0" indent="0">
              <a:buNone/>
            </a:pPr>
            <a:r>
              <a:rPr lang="es-MX" sz="2000" b="1" u="sng" dirty="0">
                <a:solidFill>
                  <a:schemeClr val="accent1">
                    <a:lumMod val="75000"/>
                  </a:schemeClr>
                </a:solidFill>
              </a:rPr>
              <a:t>Responsable en Guerrero</a:t>
            </a:r>
            <a:endParaRPr lang="en-US" sz="2000" b="1" dirty="0">
              <a:solidFill>
                <a:schemeClr val="accent1">
                  <a:lumMod val="75000"/>
                </a:schemeClr>
              </a:solidFill>
            </a:endParaRPr>
          </a:p>
          <a:p>
            <a:pPr marL="0" indent="0">
              <a:lnSpc>
                <a:spcPct val="110000"/>
              </a:lnSpc>
              <a:spcBef>
                <a:spcPts val="0"/>
              </a:spcBef>
              <a:buNone/>
            </a:pPr>
            <a:r>
              <a:rPr lang="es-MX" sz="2000" dirty="0"/>
              <a:t>Ing. Alberto M. Valdez Raygoza</a:t>
            </a:r>
          </a:p>
          <a:p>
            <a:pPr marL="0" indent="0" algn="just">
              <a:lnSpc>
                <a:spcPct val="110000"/>
              </a:lnSpc>
              <a:spcBef>
                <a:spcPts val="0"/>
              </a:spcBef>
              <a:spcAft>
                <a:spcPts val="0"/>
              </a:spcAft>
              <a:buNone/>
            </a:pPr>
            <a:r>
              <a:rPr lang="es-MX" sz="2000" dirty="0">
                <a:ea typeface="Calibri" panose="020F0502020204030204" pitchFamily="34" charset="0"/>
                <a:cs typeface="Times New Roman" panose="02020603050405020304" pitchFamily="18" charset="0"/>
              </a:rPr>
              <a:t>Correo: </a:t>
            </a:r>
            <a:r>
              <a:rPr lang="es-MX" sz="2000" dirty="0" smtClean="0">
                <a:ea typeface="Calibri" panose="020F0502020204030204" pitchFamily="34" charset="0"/>
                <a:cs typeface="Times New Roman" panose="02020603050405020304" pitchFamily="18" charset="0"/>
                <a:hlinkClick r:id="rId2"/>
              </a:rPr>
              <a:t>avaldez@bts.com.mx</a:t>
            </a:r>
            <a:endParaRPr lang="es-MX" sz="2000" dirty="0" smtClean="0">
              <a:ea typeface="Calibri" panose="020F0502020204030204" pitchFamily="34" charset="0"/>
              <a:cs typeface="Times New Roman" panose="02020603050405020304" pitchFamily="18" charset="0"/>
            </a:endParaRPr>
          </a:p>
          <a:p>
            <a:pPr marL="0" indent="0" algn="just">
              <a:lnSpc>
                <a:spcPct val="110000"/>
              </a:lnSpc>
              <a:spcBef>
                <a:spcPts val="0"/>
              </a:spcBef>
              <a:spcAft>
                <a:spcPts val="0"/>
              </a:spcAft>
              <a:buNone/>
            </a:pPr>
            <a:r>
              <a:rPr lang="es-MX" sz="2000" dirty="0" smtClean="0">
                <a:ea typeface="Calibri" panose="020F0502020204030204" pitchFamily="34" charset="0"/>
                <a:cs typeface="Times New Roman" panose="02020603050405020304" pitchFamily="18" charset="0"/>
              </a:rPr>
              <a:t>Cel</a:t>
            </a:r>
            <a:r>
              <a:rPr lang="x-none" sz="2000" dirty="0">
                <a:ea typeface="Calibri" panose="020F0502020204030204" pitchFamily="34" charset="0"/>
                <a:cs typeface="Times New Roman" panose="02020603050405020304" pitchFamily="18" charset="0"/>
              </a:rPr>
              <a:t>.</a:t>
            </a:r>
            <a:r>
              <a:rPr lang="es-ES" sz="2000" dirty="0">
                <a:ea typeface="Calibri" panose="020F0502020204030204" pitchFamily="34" charset="0"/>
                <a:cs typeface="Times New Roman" panose="02020603050405020304" pitchFamily="18" charset="0"/>
              </a:rPr>
              <a:t> </a:t>
            </a:r>
            <a:r>
              <a:rPr lang="is-IS" sz="2000" dirty="0">
                <a:ea typeface="Calibri" panose="020F0502020204030204" pitchFamily="34" charset="0"/>
                <a:cs typeface="Times New Roman" panose="02020603050405020304" pitchFamily="18" charset="0"/>
              </a:rPr>
              <a:t>(686) 106 4419</a:t>
            </a:r>
            <a:endParaRPr lang="en-US" sz="2000" dirty="0">
              <a:ea typeface="Calibri" panose="020F0502020204030204" pitchFamily="34" charset="0"/>
              <a:cs typeface="Times New Roman" panose="02020603050405020304" pitchFamily="18" charset="0"/>
            </a:endParaRPr>
          </a:p>
        </p:txBody>
      </p:sp>
      <p:sp>
        <p:nvSpPr>
          <p:cNvPr id="8" name="Rectangle 7"/>
          <p:cNvSpPr/>
          <p:nvPr/>
        </p:nvSpPr>
        <p:spPr>
          <a:xfrm>
            <a:off x="2932810" y="2627859"/>
            <a:ext cx="3800168" cy="1465016"/>
          </a:xfrm>
          <a:prstGeom prst="rect">
            <a:avLst/>
          </a:prstGeom>
        </p:spPr>
        <p:txBody>
          <a:bodyPr wrap="square">
            <a:spAutoFit/>
          </a:bodyPr>
          <a:lstStyle/>
          <a:p>
            <a:pPr algn="just">
              <a:spcBef>
                <a:spcPts val="1000"/>
              </a:spcBef>
              <a:spcAft>
                <a:spcPts val="600"/>
              </a:spcAft>
            </a:pPr>
            <a:r>
              <a:rPr lang="es-MX" sz="2000" b="1" u="sng" dirty="0" smtClean="0">
                <a:solidFill>
                  <a:srgbClr val="2E74B5"/>
                </a:solidFill>
                <a:latin typeface="Segoe UI Light" panose="020B0502040204020203" pitchFamily="34" charset="0"/>
                <a:ea typeface="Times New Roman" panose="02020603050405020304" pitchFamily="18" charset="0"/>
                <a:cs typeface="Times New Roman" panose="02020603050405020304" pitchFamily="18" charset="0"/>
              </a:rPr>
              <a:t>Líder de capacitación</a:t>
            </a:r>
            <a:endParaRPr lang="en-US" sz="2000" b="1" dirty="0">
              <a:solidFill>
                <a:srgbClr val="2E74B5"/>
              </a:solidFill>
              <a:latin typeface="Segoe UI Light"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0"/>
              </a:spcAft>
            </a:pPr>
            <a:r>
              <a:rPr lang="es-MX" sz="2000" dirty="0">
                <a:latin typeface="Segoe UI Light" panose="020B0502040204020203" pitchFamily="34" charset="0"/>
                <a:ea typeface="Calibri" panose="020F0502020204030204" pitchFamily="34" charset="0"/>
                <a:cs typeface="Times New Roman" panose="02020603050405020304" pitchFamily="18" charset="0"/>
              </a:rPr>
              <a:t>Ing. Francia López Gastélum</a:t>
            </a:r>
            <a:endParaRPr lang="en-US" sz="2000" dirty="0">
              <a:latin typeface="Segoe UI Light"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sz="2000" dirty="0">
                <a:latin typeface="Segoe UI Light" panose="020B0502040204020203" pitchFamily="34" charset="0"/>
                <a:ea typeface="Calibri" panose="020F0502020204030204" pitchFamily="34" charset="0"/>
                <a:cs typeface="Times New Roman" panose="02020603050405020304" pitchFamily="18" charset="0"/>
              </a:rPr>
              <a:t>Correo: </a:t>
            </a:r>
            <a:r>
              <a:rPr lang="es-MX" sz="2000" u="sng" dirty="0">
                <a:solidFill>
                  <a:srgbClr val="0563C1"/>
                </a:solidFill>
                <a:latin typeface="Segoe UI Light" panose="020B0502040204020203" pitchFamily="34" charset="0"/>
                <a:ea typeface="Calibri" panose="020F0502020204030204" pitchFamily="34" charset="0"/>
                <a:cs typeface="Times New Roman" panose="02020603050405020304" pitchFamily="18" charset="0"/>
                <a:hlinkClick r:id="rId3"/>
              </a:rPr>
              <a:t>flopez@bts.com.mx</a:t>
            </a:r>
            <a:r>
              <a:rPr lang="es-MX" sz="2000" dirty="0">
                <a:latin typeface="Segoe UI Light" panose="020B0502040204020203" pitchFamily="34" charset="0"/>
                <a:ea typeface="Calibri" panose="020F0502020204030204" pitchFamily="34" charset="0"/>
                <a:cs typeface="Times New Roman" panose="02020603050405020304" pitchFamily="18" charset="0"/>
              </a:rPr>
              <a:t> </a:t>
            </a:r>
            <a:endParaRPr lang="en-US" sz="2000" dirty="0">
              <a:latin typeface="Segoe UI Light"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sz="2000" dirty="0">
                <a:latin typeface="Segoe UI Light" panose="020B0502040204020203" pitchFamily="34" charset="0"/>
                <a:ea typeface="Calibri" panose="020F0502020204030204" pitchFamily="34" charset="0"/>
                <a:cs typeface="Times New Roman" panose="02020603050405020304" pitchFamily="18" charset="0"/>
              </a:rPr>
              <a:t>Cel. (686) 243 </a:t>
            </a:r>
            <a:r>
              <a:rPr lang="es-MX" sz="2000" dirty="0" smtClean="0">
                <a:latin typeface="Segoe UI Light" panose="020B0502040204020203" pitchFamily="34" charset="0"/>
                <a:ea typeface="Calibri" panose="020F0502020204030204" pitchFamily="34" charset="0"/>
                <a:cs typeface="Times New Roman" panose="02020603050405020304" pitchFamily="18" charset="0"/>
              </a:rPr>
              <a:t>7035</a:t>
            </a:r>
            <a:endParaRPr lang="en-US" sz="2000" dirty="0">
              <a:latin typeface="Segoe UI Light" panose="020B0502040204020203"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61708" y="1590415"/>
            <a:ext cx="4019797" cy="1465016"/>
          </a:xfrm>
          <a:prstGeom prst="rect">
            <a:avLst/>
          </a:prstGeom>
        </p:spPr>
        <p:txBody>
          <a:bodyPr wrap="square">
            <a:spAutoFit/>
          </a:bodyPr>
          <a:lstStyle/>
          <a:p>
            <a:pPr algn="just">
              <a:spcBef>
                <a:spcPts val="1000"/>
              </a:spcBef>
              <a:spcAft>
                <a:spcPts val="600"/>
              </a:spcAft>
            </a:pPr>
            <a:r>
              <a:rPr lang="es-MX" sz="2000" b="1" u="sng" dirty="0" smtClean="0">
                <a:solidFill>
                  <a:srgbClr val="2E74B5"/>
                </a:solidFill>
                <a:latin typeface="Segoe UI Light" panose="020B0502040204020203" pitchFamily="34" charset="0"/>
                <a:ea typeface="Times New Roman" panose="02020603050405020304" pitchFamily="18" charset="0"/>
                <a:cs typeface="Times New Roman" panose="02020603050405020304" pitchFamily="18" charset="0"/>
              </a:rPr>
              <a:t>Líder de Implementación</a:t>
            </a:r>
            <a:endParaRPr lang="en-US" sz="2000" b="1" dirty="0" smtClean="0">
              <a:solidFill>
                <a:srgbClr val="2E74B5"/>
              </a:solidFill>
              <a:latin typeface="Segoe UI Light"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0"/>
              </a:spcAft>
            </a:pPr>
            <a:r>
              <a:rPr lang="es-MX" sz="2000" dirty="0" smtClean="0">
                <a:latin typeface="Segoe UI Light" panose="020B0502040204020203" pitchFamily="34" charset="0"/>
                <a:ea typeface="Calibri" panose="020F0502020204030204" pitchFamily="34" charset="0"/>
                <a:cs typeface="Times New Roman" panose="02020603050405020304" pitchFamily="18" charset="0"/>
              </a:rPr>
              <a:t>Ing</a:t>
            </a:r>
            <a:r>
              <a:rPr lang="es-MX" sz="2000" dirty="0">
                <a:latin typeface="Segoe UI Light" panose="020B0502040204020203" pitchFamily="34" charset="0"/>
                <a:ea typeface="Calibri" panose="020F0502020204030204" pitchFamily="34" charset="0"/>
                <a:cs typeface="Times New Roman" panose="02020603050405020304" pitchFamily="18" charset="0"/>
              </a:rPr>
              <a:t>. Gabriel Martínez Freire</a:t>
            </a:r>
            <a:endParaRPr lang="en-US" sz="2000" dirty="0">
              <a:latin typeface="Segoe UI Light"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sz="2000" dirty="0">
                <a:latin typeface="Segoe UI Light" panose="020B0502040204020203" pitchFamily="34" charset="0"/>
                <a:ea typeface="Calibri" panose="020F0502020204030204" pitchFamily="34" charset="0"/>
                <a:cs typeface="Times New Roman" panose="02020603050405020304" pitchFamily="18" charset="0"/>
              </a:rPr>
              <a:t>Correo </a:t>
            </a:r>
            <a:r>
              <a:rPr lang="es-MX" sz="2000" u="sng" dirty="0">
                <a:solidFill>
                  <a:srgbClr val="0563C1"/>
                </a:solidFill>
                <a:latin typeface="Segoe UI Light" panose="020B0502040204020203" pitchFamily="34" charset="0"/>
                <a:ea typeface="Calibri" panose="020F0502020204030204" pitchFamily="34" charset="0"/>
                <a:cs typeface="Times New Roman" panose="02020603050405020304" pitchFamily="18" charset="0"/>
                <a:hlinkClick r:id="rId4"/>
              </a:rPr>
              <a:t>gmartinez@bts.com.mx</a:t>
            </a:r>
            <a:r>
              <a:rPr lang="es-MX" sz="2000" dirty="0">
                <a:latin typeface="Segoe UI Light" panose="020B0502040204020203" pitchFamily="34" charset="0"/>
                <a:ea typeface="Calibri" panose="020F0502020204030204" pitchFamily="34" charset="0"/>
                <a:cs typeface="Times New Roman" panose="02020603050405020304" pitchFamily="18" charset="0"/>
              </a:rPr>
              <a:t> </a:t>
            </a:r>
            <a:endParaRPr lang="en-US" sz="2000" dirty="0">
              <a:latin typeface="Segoe UI Light"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sz="2000" dirty="0" smtClean="0">
                <a:latin typeface="Segoe UI Light" panose="020B0502040204020203" pitchFamily="34" charset="0"/>
                <a:ea typeface="Calibri" panose="020F0502020204030204" pitchFamily="34" charset="0"/>
                <a:cs typeface="Times New Roman" panose="02020603050405020304" pitchFamily="18" charset="0"/>
              </a:rPr>
              <a:t>Cel. </a:t>
            </a:r>
            <a:r>
              <a:rPr lang="es-MX" sz="2000" dirty="0">
                <a:latin typeface="Segoe UI Light" panose="020B0502040204020203" pitchFamily="34" charset="0"/>
                <a:ea typeface="Calibri" panose="020F0502020204030204" pitchFamily="34" charset="0"/>
                <a:cs typeface="Times New Roman" panose="02020603050405020304" pitchFamily="18" charset="0"/>
              </a:rPr>
              <a:t>(686) 157 5840</a:t>
            </a:r>
            <a:endParaRPr lang="en-US" sz="2000" dirty="0">
              <a:effectLst/>
              <a:latin typeface="Segoe UI Light" panose="020B0502040204020203" pitchFamily="34" charset="0"/>
              <a:ea typeface="Calibri" panose="020F0502020204030204" pitchFamily="34" charset="0"/>
              <a:cs typeface="Times New Roman" panose="02020603050405020304" pitchFamily="18" charset="0"/>
            </a:endParaRPr>
          </a:p>
        </p:txBody>
      </p:sp>
      <p:sp>
        <p:nvSpPr>
          <p:cNvPr id="10" name="Content Placeholder 2"/>
          <p:cNvSpPr txBox="1">
            <a:spLocks/>
          </p:cNvSpPr>
          <p:nvPr/>
        </p:nvSpPr>
        <p:spPr>
          <a:xfrm>
            <a:off x="4432182" y="4092875"/>
            <a:ext cx="4481052" cy="1767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1" u="sng" dirty="0" smtClean="0">
                <a:solidFill>
                  <a:schemeClr val="accent1">
                    <a:lumMod val="75000"/>
                  </a:schemeClr>
                </a:solidFill>
              </a:rPr>
              <a:t>Mesa de ayuda Central BTS</a:t>
            </a:r>
            <a:endParaRPr lang="en-US" sz="2000" b="1" dirty="0" smtClean="0">
              <a:solidFill>
                <a:schemeClr val="accent1">
                  <a:lumMod val="75000"/>
                </a:schemeClr>
              </a:solidFill>
            </a:endParaRPr>
          </a:p>
          <a:p>
            <a:pPr marL="0" indent="0">
              <a:buFont typeface="Arial" panose="020B0604020202020204" pitchFamily="34" charset="0"/>
              <a:buNone/>
            </a:pPr>
            <a:r>
              <a:rPr lang="es-MX" sz="2000" dirty="0" smtClean="0"/>
              <a:t>Lic. Ariana Sanchez</a:t>
            </a:r>
            <a:endParaRPr lang="en-US" sz="2000" dirty="0" smtClean="0"/>
          </a:p>
          <a:p>
            <a:pPr marL="0" indent="0">
              <a:buFont typeface="Arial" panose="020B0604020202020204" pitchFamily="34" charset="0"/>
              <a:buNone/>
            </a:pPr>
            <a:r>
              <a:rPr lang="es-MX" sz="2000" dirty="0"/>
              <a:t>C</a:t>
            </a:r>
            <a:r>
              <a:rPr lang="es-MX" sz="2000" dirty="0" smtClean="0"/>
              <a:t>orreo: </a:t>
            </a:r>
            <a:r>
              <a:rPr lang="es-MX" sz="2000" u="sng" dirty="0" smtClean="0">
                <a:hlinkClick r:id="rId5"/>
              </a:rPr>
              <a:t>asanchez@bts.com.mx</a:t>
            </a:r>
            <a:r>
              <a:rPr lang="es-MX" sz="2000" u="sng" dirty="0" smtClean="0"/>
              <a:t>  </a:t>
            </a:r>
            <a:r>
              <a:rPr lang="es-MX" sz="2000" dirty="0" smtClean="0"/>
              <a:t>  </a:t>
            </a:r>
            <a:endParaRPr lang="en-US" sz="2000" dirty="0" smtClean="0"/>
          </a:p>
          <a:p>
            <a:pPr marL="0" indent="0">
              <a:buFont typeface="Arial" panose="020B0604020202020204" pitchFamily="34" charset="0"/>
              <a:buNone/>
            </a:pPr>
            <a:r>
              <a:rPr lang="es-MX" sz="2000" dirty="0" smtClean="0"/>
              <a:t>Tel. (55)  5047 7990</a:t>
            </a:r>
          </a:p>
        </p:txBody>
      </p:sp>
      <p:sp>
        <p:nvSpPr>
          <p:cNvPr id="12" name="Title 1"/>
          <p:cNvSpPr>
            <a:spLocks noGrp="1"/>
          </p:cNvSpPr>
          <p:nvPr>
            <p:ph type="title"/>
          </p:nvPr>
        </p:nvSpPr>
        <p:spPr>
          <a:xfrm>
            <a:off x="184551" y="153538"/>
            <a:ext cx="11353800" cy="1325563"/>
          </a:xfrm>
        </p:spPr>
        <p:txBody>
          <a:bodyPr/>
          <a:lstStyle/>
          <a:p>
            <a:r>
              <a:rPr lang="es-MX" dirty="0" smtClean="0"/>
              <a:t>Datos de contacto del equipo de trabajo</a:t>
            </a:r>
            <a:endParaRPr lang="en-US" dirty="0"/>
          </a:p>
        </p:txBody>
      </p:sp>
      <p:pic>
        <p:nvPicPr>
          <p:cNvPr id="1026" name="Picture 2" descr="http://feliciteca.com/wp-content/uploads/2014/12/lideraz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3234" y="1673436"/>
            <a:ext cx="2625117" cy="19688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39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89" y="186813"/>
            <a:ext cx="11353800" cy="1287760"/>
          </a:xfrm>
        </p:spPr>
        <p:txBody>
          <a:bodyPr/>
          <a:lstStyle/>
          <a:p>
            <a:r>
              <a:rPr lang="en-US" dirty="0" err="1" smtClean="0"/>
              <a:t>Posibles</a:t>
            </a:r>
            <a:r>
              <a:rPr lang="en-US" dirty="0" smtClean="0"/>
              <a:t> </a:t>
            </a:r>
            <a:r>
              <a:rPr lang="en-US" dirty="0" err="1" smtClean="0"/>
              <a:t>Riesgos</a:t>
            </a:r>
            <a:endParaRPr lang="en-US" dirty="0"/>
          </a:p>
        </p:txBody>
      </p:sp>
      <p:sp>
        <p:nvSpPr>
          <p:cNvPr id="5" name="Content Placeholder 4"/>
          <p:cNvSpPr>
            <a:spLocks noGrp="1"/>
          </p:cNvSpPr>
          <p:nvPr>
            <p:ph idx="1"/>
          </p:nvPr>
        </p:nvSpPr>
        <p:spPr>
          <a:xfrm>
            <a:off x="317091" y="1638286"/>
            <a:ext cx="11185796" cy="4658062"/>
          </a:xfrm>
        </p:spPr>
        <p:txBody>
          <a:bodyPr>
            <a:normAutofit fontScale="77500" lnSpcReduction="20000"/>
          </a:bodyPr>
          <a:lstStyle/>
          <a:p>
            <a:pPr lvl="0"/>
            <a:r>
              <a:rPr lang="es-MX" b="1" dirty="0"/>
              <a:t>Problemas con la infraestructura</a:t>
            </a:r>
            <a:r>
              <a:rPr lang="es-MX" dirty="0"/>
              <a:t>.- para esto ya contamos con los enlaces a los responsables por parte de PGR para trabajar de la mano con ellos para la solución de problemas técnicos</a:t>
            </a:r>
            <a:r>
              <a:rPr lang="es-MX" dirty="0" smtClean="0"/>
              <a:t>.</a:t>
            </a:r>
          </a:p>
          <a:p>
            <a:pPr marL="0" lvl="0" indent="0">
              <a:buNone/>
            </a:pPr>
            <a:endParaRPr lang="en-US" dirty="0"/>
          </a:p>
          <a:p>
            <a:pPr lvl="0"/>
            <a:r>
              <a:rPr lang="es-MX" b="1" dirty="0"/>
              <a:t>Dudas de Proceso</a:t>
            </a:r>
            <a:r>
              <a:rPr lang="es-MX" dirty="0"/>
              <a:t>.- Nos ponemos de acuerdo con el personal de UISPPA local para que apoye a los ministerio públicos con lo referente </a:t>
            </a:r>
            <a:r>
              <a:rPr lang="es-MX" dirty="0" smtClean="0"/>
              <a:t>a dudas jurídicas o del modelo de gestión.</a:t>
            </a:r>
            <a:endParaRPr lang="en-US" dirty="0"/>
          </a:p>
          <a:p>
            <a:pPr lvl="0"/>
            <a:endParaRPr lang="es-MX" b="1" dirty="0" smtClean="0"/>
          </a:p>
          <a:p>
            <a:pPr lvl="0"/>
            <a:r>
              <a:rPr lang="es-MX" b="1" dirty="0" smtClean="0"/>
              <a:t>Ausencia </a:t>
            </a:r>
            <a:r>
              <a:rPr lang="es-MX" b="1" dirty="0"/>
              <a:t>Delitos.- </a:t>
            </a:r>
            <a:r>
              <a:rPr lang="es-MX" dirty="0"/>
              <a:t>Se cuenta con la comunicación al Poder Judicial, quien es el encargado del mantenimiento Interinstitucional al catálogo de delitos, para que una vez que el personal de UISPPA otorga el visto bueno a la solicitud de un nuevo delito, esta sea canalizada directamente para su atención por parte del Poder Judicial</a:t>
            </a:r>
            <a:endParaRPr lang="en-US" dirty="0"/>
          </a:p>
          <a:p>
            <a:pPr lvl="0"/>
            <a:endParaRPr lang="es-MX" b="1" dirty="0" smtClean="0"/>
          </a:p>
          <a:p>
            <a:pPr lvl="0"/>
            <a:r>
              <a:rPr lang="es-MX" b="1" dirty="0" smtClean="0"/>
              <a:t>Ausencia </a:t>
            </a:r>
            <a:r>
              <a:rPr lang="es-MX" b="1" dirty="0"/>
              <a:t>de Diligencias.- </a:t>
            </a:r>
            <a:r>
              <a:rPr lang="es-MX" dirty="0"/>
              <a:t>Se cuenta con la comunicación al equipo central de UISPPA para la validación de nuevos formatos a ser incluidos como diligencias del sistema.</a:t>
            </a:r>
            <a:endParaRPr lang="en-US" dirty="0"/>
          </a:p>
          <a:p>
            <a:endParaRPr lang="en-US" dirty="0"/>
          </a:p>
        </p:txBody>
      </p:sp>
    </p:spTree>
    <p:extLst>
      <p:ext uri="{BB962C8B-B14F-4D97-AF65-F5344CB8AC3E}">
        <p14:creationId xmlns:p14="http://schemas.microsoft.com/office/powerpoint/2010/main" val="3532419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27 Grupo"/>
          <p:cNvGrpSpPr>
            <a:grpSpLocks/>
          </p:cNvGrpSpPr>
          <p:nvPr/>
        </p:nvGrpSpPr>
        <p:grpSpPr bwMode="auto">
          <a:xfrm>
            <a:off x="2711624" y="1514168"/>
            <a:ext cx="6171011" cy="4982345"/>
            <a:chOff x="2157488" y="813698"/>
            <a:chExt cx="4829023" cy="5029813"/>
          </a:xfrm>
        </p:grpSpPr>
        <p:sp>
          <p:nvSpPr>
            <p:cNvPr id="27" name="26 Flecha circular"/>
            <p:cNvSpPr/>
            <p:nvPr/>
          </p:nvSpPr>
          <p:spPr>
            <a:xfrm>
              <a:off x="2157488" y="1014488"/>
              <a:ext cx="4829023" cy="4829023"/>
            </a:xfrm>
            <a:prstGeom prst="circularArrow">
              <a:avLst>
                <a:gd name="adj1" fmla="val 5274"/>
                <a:gd name="adj2" fmla="val 312630"/>
                <a:gd name="adj3" fmla="val 13680335"/>
                <a:gd name="adj4" fmla="val 17455520"/>
                <a:gd name="adj5" fmla="val 5477"/>
              </a:avLst>
            </a:prstGeom>
            <a:solidFill>
              <a:srgbClr val="9DD9E7"/>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37907" name="8 Grupo"/>
            <p:cNvGrpSpPr>
              <a:grpSpLocks/>
            </p:cNvGrpSpPr>
            <p:nvPr/>
          </p:nvGrpSpPr>
          <p:grpSpPr bwMode="auto">
            <a:xfrm>
              <a:off x="3337916" y="813698"/>
              <a:ext cx="2726288" cy="1204059"/>
              <a:chOff x="2904899" y="-238325"/>
              <a:chExt cx="2726288" cy="1204059"/>
            </a:xfrm>
          </p:grpSpPr>
          <p:sp>
            <p:nvSpPr>
              <p:cNvPr id="10" name="9 Rectángulo redondeado"/>
              <p:cNvSpPr/>
              <p:nvPr/>
            </p:nvSpPr>
            <p:spPr>
              <a:xfrm>
                <a:off x="2904899" y="-238325"/>
                <a:ext cx="2726288" cy="1137803"/>
              </a:xfrm>
              <a:prstGeom prst="roundRect">
                <a:avLst/>
              </a:prstGeom>
              <a:solidFill>
                <a:schemeClr val="tx2">
                  <a:lumMod val="50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10 Rectángulo"/>
              <p:cNvSpPr/>
              <p:nvPr/>
            </p:nvSpPr>
            <p:spPr>
              <a:xfrm>
                <a:off x="2968714" y="45013"/>
                <a:ext cx="2297041" cy="920721"/>
              </a:xfrm>
              <a:prstGeom prst="rect">
                <a:avLst/>
              </a:prstGeom>
            </p:spPr>
            <p:style>
              <a:lnRef idx="0">
                <a:scrgbClr r="0" g="0" b="0"/>
              </a:lnRef>
              <a:fillRef idx="0">
                <a:scrgbClr r="0" g="0" b="0"/>
              </a:fillRef>
              <a:effectRef idx="0">
                <a:scrgbClr r="0" g="0" b="0"/>
              </a:effectRef>
              <a:fontRef idx="minor">
                <a:schemeClr val="lt1"/>
              </a:fontRef>
            </p:style>
            <p:txBody>
              <a:bodyPr lIns="60960" tIns="60960" rIns="60960" bIns="60960" spcCol="1270" anchor="ctr"/>
              <a:lstStyle/>
              <a:p>
                <a:pPr algn="ctr" defTabSz="711200">
                  <a:lnSpc>
                    <a:spcPct val="90000"/>
                  </a:lnSpc>
                  <a:spcAft>
                    <a:spcPct val="35000"/>
                  </a:spcAft>
                  <a:defRPr/>
                </a:pPr>
                <a:endParaRPr lang="en-US" sz="1400" dirty="0"/>
              </a:p>
            </p:txBody>
          </p:sp>
        </p:grpSp>
      </p:grpSp>
      <p:sp>
        <p:nvSpPr>
          <p:cNvPr id="16" name="15 Rectángulo redondeado"/>
          <p:cNvSpPr/>
          <p:nvPr/>
        </p:nvSpPr>
        <p:spPr bwMode="auto">
          <a:xfrm>
            <a:off x="4309434" y="5321962"/>
            <a:ext cx="3483924" cy="1131375"/>
          </a:xfrm>
          <a:prstGeom prst="roundRect">
            <a:avLst/>
          </a:prstGeom>
          <a:solidFill>
            <a:schemeClr val="tx2">
              <a:lumMod val="50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18 Rectángulo redondeado"/>
          <p:cNvSpPr/>
          <p:nvPr/>
        </p:nvSpPr>
        <p:spPr bwMode="auto">
          <a:xfrm>
            <a:off x="1429555" y="3365689"/>
            <a:ext cx="3102641" cy="1061132"/>
          </a:xfrm>
          <a:prstGeom prst="roundRect">
            <a:avLst/>
          </a:prstGeom>
          <a:solidFill>
            <a:schemeClr val="tx2">
              <a:lumMod val="50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3 Rectángulo"/>
          <p:cNvSpPr/>
          <p:nvPr/>
        </p:nvSpPr>
        <p:spPr>
          <a:xfrm>
            <a:off x="4328480" y="1502175"/>
            <a:ext cx="3339990" cy="1212640"/>
          </a:xfrm>
          <a:prstGeom prst="rect">
            <a:avLst/>
          </a:prstGeom>
        </p:spPr>
        <p:txBody>
          <a:bodyPr wrap="square">
            <a:spAutoFit/>
          </a:bodyPr>
          <a:lstStyle/>
          <a:p>
            <a:pPr marL="0" lvl="1" algn="ctr" eaLnBrk="0" hangingPunct="0">
              <a:spcBef>
                <a:spcPct val="20000"/>
              </a:spcBef>
              <a:defRPr/>
            </a:pPr>
            <a:r>
              <a:rPr lang="es-MX" sz="1400" dirty="0">
                <a:solidFill>
                  <a:schemeClr val="bg1"/>
                </a:solidFill>
              </a:rPr>
              <a:t>Identificar responsablemente a los integrantes del equipo de trabajo.  Garantizar la confianza </a:t>
            </a:r>
          </a:p>
          <a:p>
            <a:pPr marL="0" lvl="1" algn="ctr" eaLnBrk="0" hangingPunct="0">
              <a:spcBef>
                <a:spcPct val="20000"/>
              </a:spcBef>
              <a:defRPr/>
            </a:pPr>
            <a:r>
              <a:rPr lang="es-MX" sz="1400" b="1" i="1" dirty="0">
                <a:solidFill>
                  <a:schemeClr val="bg1"/>
                </a:solidFill>
              </a:rPr>
              <a:t>“ es quien debe estar.. y no quien puede estar</a:t>
            </a:r>
            <a:r>
              <a:rPr lang="es-MX" sz="1400" b="1" i="1" dirty="0" smtClean="0">
                <a:solidFill>
                  <a:schemeClr val="bg1"/>
                </a:solidFill>
              </a:rPr>
              <a:t>”</a:t>
            </a:r>
            <a:endParaRPr lang="es-MX" sz="1400" b="1" i="1" dirty="0">
              <a:solidFill>
                <a:schemeClr val="bg1"/>
              </a:solidFill>
            </a:endParaRPr>
          </a:p>
        </p:txBody>
      </p:sp>
      <p:sp>
        <p:nvSpPr>
          <p:cNvPr id="18" name="17 Rectángulo"/>
          <p:cNvSpPr/>
          <p:nvPr/>
        </p:nvSpPr>
        <p:spPr>
          <a:xfrm>
            <a:off x="2207568" y="3507412"/>
            <a:ext cx="2164520" cy="283371"/>
          </a:xfrm>
          <a:prstGeom prst="rect">
            <a:avLst/>
          </a:prstGeom>
        </p:spPr>
        <p:txBody>
          <a:bodyPr wrap="square">
            <a:spAutoFit/>
          </a:bodyPr>
          <a:lstStyle/>
          <a:p>
            <a:pPr algn="ctr"/>
            <a:endParaRPr lang="es-MX" sz="1400" dirty="0">
              <a:solidFill>
                <a:srgbClr val="FFFFFF"/>
              </a:solidFill>
            </a:endParaRPr>
          </a:p>
        </p:txBody>
      </p:sp>
      <p:sp>
        <p:nvSpPr>
          <p:cNvPr id="40" name="39 Rectángulo redondeado"/>
          <p:cNvSpPr/>
          <p:nvPr/>
        </p:nvSpPr>
        <p:spPr bwMode="auto">
          <a:xfrm>
            <a:off x="7608168" y="3365689"/>
            <a:ext cx="2271986" cy="1061132"/>
          </a:xfrm>
          <a:prstGeom prst="roundRect">
            <a:avLst/>
          </a:prstGeom>
          <a:solidFill>
            <a:schemeClr val="accent6">
              <a:lumMod val="50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25 Rectángulo"/>
          <p:cNvSpPr/>
          <p:nvPr/>
        </p:nvSpPr>
        <p:spPr>
          <a:xfrm>
            <a:off x="7608168" y="3430141"/>
            <a:ext cx="2271986" cy="1137234"/>
          </a:xfrm>
          <a:prstGeom prst="rect">
            <a:avLst/>
          </a:prstGeom>
          <a:solidFill>
            <a:schemeClr val="tx2">
              <a:lumMod val="50000"/>
            </a:schemeClr>
          </a:solidFill>
        </p:spPr>
        <p:txBody>
          <a:bodyPr wrap="square">
            <a:spAutoFit/>
          </a:bodyPr>
          <a:lstStyle/>
          <a:p>
            <a:pPr algn="ctr" defTabSz="711200">
              <a:lnSpc>
                <a:spcPct val="90000"/>
              </a:lnSpc>
              <a:spcAft>
                <a:spcPct val="35000"/>
              </a:spcAft>
              <a:defRPr/>
            </a:pPr>
            <a:r>
              <a:rPr lang="es-MX" sz="1400" dirty="0">
                <a:solidFill>
                  <a:schemeClr val="bg1"/>
                </a:solidFill>
              </a:rPr>
              <a:t>Disciplina en la Metodología y conocimiento del plan de trabajo</a:t>
            </a:r>
          </a:p>
          <a:p>
            <a:pPr algn="ctr" defTabSz="711200">
              <a:lnSpc>
                <a:spcPct val="90000"/>
              </a:lnSpc>
              <a:spcAft>
                <a:spcPct val="35000"/>
              </a:spcAft>
              <a:defRPr/>
            </a:pPr>
            <a:r>
              <a:rPr lang="es-MX" sz="1400" dirty="0">
                <a:solidFill>
                  <a:schemeClr val="bg1"/>
                </a:solidFill>
              </a:rPr>
              <a:t>“..</a:t>
            </a:r>
            <a:r>
              <a:rPr lang="es-MX" sz="1400" b="1" i="1" dirty="0">
                <a:solidFill>
                  <a:schemeClr val="bg1"/>
                </a:solidFill>
              </a:rPr>
              <a:t>no saltar fases ni entregables..  </a:t>
            </a:r>
            <a:r>
              <a:rPr lang="es-MX" sz="1400" b="1" i="1" dirty="0" smtClean="0">
                <a:solidFill>
                  <a:schemeClr val="bg1"/>
                </a:solidFill>
              </a:rPr>
              <a:t>“</a:t>
            </a:r>
            <a:endParaRPr lang="es-MX" sz="1400" dirty="0">
              <a:solidFill>
                <a:schemeClr val="bg1"/>
              </a:solidFill>
            </a:endParaRPr>
          </a:p>
        </p:txBody>
      </p:sp>
      <p:pic>
        <p:nvPicPr>
          <p:cNvPr id="23" name="22 Imagen" descr="distribucion1-300x300.jpg"/>
          <p:cNvPicPr>
            <a:picLocks noChangeAspect="1"/>
          </p:cNvPicPr>
          <p:nvPr/>
        </p:nvPicPr>
        <p:blipFill>
          <a:blip r:embed="rId3"/>
          <a:stretch>
            <a:fillRect/>
          </a:stretch>
        </p:blipFill>
        <p:spPr bwMode="auto">
          <a:xfrm>
            <a:off x="4943872" y="2826459"/>
            <a:ext cx="2125570" cy="2125570"/>
          </a:xfrm>
          <a:prstGeom prst="rect">
            <a:avLst/>
          </a:prstGeom>
          <a:ln>
            <a:solidFill>
              <a:srgbClr val="0066CC"/>
            </a:solidFill>
          </a:ln>
          <a:effectLst>
            <a:outerShdw blurRad="292100" dist="139700" dir="2700000" algn="tl" rotWithShape="0">
              <a:srgbClr val="333333">
                <a:alpha val="65000"/>
              </a:srgbClr>
            </a:outerShdw>
          </a:effectLst>
        </p:spPr>
      </p:pic>
      <p:sp>
        <p:nvSpPr>
          <p:cNvPr id="3" name="2 Rectángulo"/>
          <p:cNvSpPr/>
          <p:nvPr/>
        </p:nvSpPr>
        <p:spPr>
          <a:xfrm>
            <a:off x="163010" y="1625570"/>
            <a:ext cx="3625647" cy="1015663"/>
          </a:xfrm>
          <a:prstGeom prst="rect">
            <a:avLst/>
          </a:prstGeom>
        </p:spPr>
        <p:txBody>
          <a:bodyPr wrap="square">
            <a:spAutoFit/>
          </a:bodyPr>
          <a:lstStyle/>
          <a:p>
            <a:r>
              <a:rPr lang="es-ES" sz="2000" dirty="0"/>
              <a:t>Para lograr el éxito del proyecto, se consideran principales factores críticos los siguientes:</a:t>
            </a:r>
            <a:endParaRPr lang="es-MX" sz="2000" dirty="0"/>
          </a:p>
        </p:txBody>
      </p:sp>
      <p:sp>
        <p:nvSpPr>
          <p:cNvPr id="17" name="16 Rectángulo"/>
          <p:cNvSpPr/>
          <p:nvPr/>
        </p:nvSpPr>
        <p:spPr>
          <a:xfrm>
            <a:off x="4372088" y="5346714"/>
            <a:ext cx="3421270" cy="1018740"/>
          </a:xfrm>
          <a:prstGeom prst="rect">
            <a:avLst/>
          </a:prstGeom>
        </p:spPr>
        <p:txBody>
          <a:bodyPr wrap="square">
            <a:spAutoFit/>
          </a:bodyPr>
          <a:lstStyle/>
          <a:p>
            <a:pPr algn="ctr" defTabSz="711200">
              <a:lnSpc>
                <a:spcPct val="90000"/>
              </a:lnSpc>
              <a:spcAft>
                <a:spcPct val="35000"/>
              </a:spcAft>
              <a:defRPr/>
            </a:pPr>
            <a:r>
              <a:rPr lang="en-US" sz="1400" dirty="0">
                <a:solidFill>
                  <a:schemeClr val="bg1"/>
                </a:solidFill>
              </a:rPr>
              <a:t>Manejo de riesgos</a:t>
            </a:r>
          </a:p>
          <a:p>
            <a:pPr marL="0" lvl="2" algn="ctr" defTabSz="711200">
              <a:lnSpc>
                <a:spcPct val="90000"/>
              </a:lnSpc>
              <a:spcAft>
                <a:spcPct val="35000"/>
              </a:spcAft>
              <a:defRPr/>
            </a:pPr>
            <a:r>
              <a:rPr lang="es-MX" sz="1400" dirty="0">
                <a:solidFill>
                  <a:schemeClr val="bg1"/>
                </a:solidFill>
              </a:rPr>
              <a:t>Identificarlos, conocer su impacto, probabilidad de ocurrencia y mitigación</a:t>
            </a:r>
          </a:p>
          <a:p>
            <a:pPr marL="0" lvl="2" algn="ctr" defTabSz="711200">
              <a:lnSpc>
                <a:spcPct val="90000"/>
              </a:lnSpc>
              <a:spcAft>
                <a:spcPct val="35000"/>
              </a:spcAft>
              <a:defRPr/>
            </a:pPr>
            <a:r>
              <a:rPr lang="es-MX" sz="1400" dirty="0">
                <a:solidFill>
                  <a:schemeClr val="bg1"/>
                </a:solidFill>
              </a:rPr>
              <a:t>“ </a:t>
            </a:r>
            <a:r>
              <a:rPr lang="es-MX" sz="1400" b="1" i="1" dirty="0">
                <a:solidFill>
                  <a:schemeClr val="bg1"/>
                </a:solidFill>
              </a:rPr>
              <a:t>que no nos sorprendan</a:t>
            </a:r>
            <a:r>
              <a:rPr lang="es-MX" sz="1400" b="1" i="1" dirty="0" smtClean="0">
                <a:solidFill>
                  <a:schemeClr val="bg1"/>
                </a:solidFill>
              </a:rPr>
              <a:t>…”</a:t>
            </a:r>
            <a:endParaRPr lang="es-AR" sz="1400" b="1" i="1" dirty="0">
              <a:solidFill>
                <a:schemeClr val="bg1"/>
              </a:solidFill>
            </a:endParaRPr>
          </a:p>
        </p:txBody>
      </p:sp>
      <p:sp>
        <p:nvSpPr>
          <p:cNvPr id="24" name="23 Rectángulo"/>
          <p:cNvSpPr/>
          <p:nvPr/>
        </p:nvSpPr>
        <p:spPr>
          <a:xfrm>
            <a:off x="1429555" y="3141801"/>
            <a:ext cx="3102641" cy="1288045"/>
          </a:xfrm>
          <a:prstGeom prst="rect">
            <a:avLst/>
          </a:prstGeom>
        </p:spPr>
        <p:txBody>
          <a:bodyPr wrap="square">
            <a:spAutoFit/>
          </a:bodyPr>
          <a:lstStyle/>
          <a:p>
            <a:pPr algn="ctr" defTabSz="711200">
              <a:lnSpc>
                <a:spcPct val="90000"/>
              </a:lnSpc>
              <a:spcAft>
                <a:spcPct val="35000"/>
              </a:spcAft>
              <a:defRPr/>
            </a:pPr>
            <a:endParaRPr lang="es-MX" sz="1400" dirty="0">
              <a:solidFill>
                <a:schemeClr val="bg1"/>
              </a:solidFill>
            </a:endParaRPr>
          </a:p>
          <a:p>
            <a:pPr algn="ctr" defTabSz="711200">
              <a:lnSpc>
                <a:spcPct val="90000"/>
              </a:lnSpc>
              <a:spcAft>
                <a:spcPct val="35000"/>
              </a:spcAft>
              <a:defRPr/>
            </a:pPr>
            <a:r>
              <a:rPr lang="es-MX" sz="1400" dirty="0">
                <a:solidFill>
                  <a:schemeClr val="bg1"/>
                </a:solidFill>
              </a:rPr>
              <a:t>Comunicación: </a:t>
            </a:r>
          </a:p>
          <a:p>
            <a:pPr algn="ctr" defTabSz="711200">
              <a:lnSpc>
                <a:spcPct val="90000"/>
              </a:lnSpc>
              <a:spcAft>
                <a:spcPct val="35000"/>
              </a:spcAft>
              <a:defRPr/>
            </a:pPr>
            <a:r>
              <a:rPr lang="es-MX" sz="1400" dirty="0">
                <a:solidFill>
                  <a:schemeClr val="bg1"/>
                </a:solidFill>
              </a:rPr>
              <a:t>Difundir, en el momento y a la audiencia que corresponda</a:t>
            </a:r>
          </a:p>
          <a:p>
            <a:pPr algn="ctr" defTabSz="711200">
              <a:lnSpc>
                <a:spcPct val="90000"/>
              </a:lnSpc>
              <a:spcAft>
                <a:spcPct val="35000"/>
              </a:spcAft>
              <a:defRPr/>
            </a:pPr>
            <a:r>
              <a:rPr lang="es-MX" sz="1400" b="1" i="1" dirty="0">
                <a:solidFill>
                  <a:schemeClr val="bg1"/>
                </a:solidFill>
              </a:rPr>
              <a:t>“apoyo y compromiso de todos</a:t>
            </a:r>
            <a:r>
              <a:rPr lang="es-MX" sz="1400" b="1" i="1" dirty="0" smtClean="0">
                <a:solidFill>
                  <a:schemeClr val="bg1"/>
                </a:solidFill>
              </a:rPr>
              <a:t>..”</a:t>
            </a:r>
            <a:endParaRPr lang="es-MX" sz="1400" b="1" i="1" dirty="0">
              <a:solidFill>
                <a:schemeClr val="bg1"/>
              </a:solidFill>
            </a:endParaRPr>
          </a:p>
        </p:txBody>
      </p:sp>
      <p:sp>
        <p:nvSpPr>
          <p:cNvPr id="20" name="Title 1"/>
          <p:cNvSpPr>
            <a:spLocks noGrp="1"/>
          </p:cNvSpPr>
          <p:nvPr>
            <p:ph type="title"/>
          </p:nvPr>
        </p:nvSpPr>
        <p:spPr>
          <a:xfrm>
            <a:off x="163010" y="148302"/>
            <a:ext cx="11353800" cy="1325563"/>
          </a:xfrm>
        </p:spPr>
        <p:txBody>
          <a:bodyPr/>
          <a:lstStyle/>
          <a:p>
            <a:r>
              <a:rPr lang="es-MX" dirty="0" smtClean="0"/>
              <a:t>Factores clave para el éxito </a:t>
            </a:r>
            <a:endParaRPr lang="en-US" dirty="0"/>
          </a:p>
        </p:txBody>
      </p:sp>
    </p:spTree>
    <p:extLst>
      <p:ext uri="{BB962C8B-B14F-4D97-AF65-F5344CB8AC3E}">
        <p14:creationId xmlns:p14="http://schemas.microsoft.com/office/powerpoint/2010/main" val="786129475"/>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62" y="2897746"/>
            <a:ext cx="10515600" cy="1156768"/>
          </a:xfrm>
        </p:spPr>
        <p:txBody>
          <a:bodyPr/>
          <a:lstStyle/>
          <a:p>
            <a:r>
              <a:rPr lang="es-MX" dirty="0"/>
              <a:t>Gracias por su </a:t>
            </a:r>
            <a:r>
              <a:rPr lang="es-MX" dirty="0" smtClean="0"/>
              <a:t>atención</a:t>
            </a:r>
            <a:endParaRPr lang="en-US" dirty="0"/>
          </a:p>
        </p:txBody>
      </p:sp>
    </p:spTree>
    <p:extLst>
      <p:ext uri="{BB962C8B-B14F-4D97-AF65-F5344CB8AC3E}">
        <p14:creationId xmlns:p14="http://schemas.microsoft.com/office/powerpoint/2010/main" val="43459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082" y="160730"/>
            <a:ext cx="11052717" cy="1325563"/>
          </a:xfrm>
        </p:spPr>
        <p:txBody>
          <a:bodyPr/>
          <a:lstStyle/>
          <a:p>
            <a:r>
              <a:rPr lang="es-MX" dirty="0" smtClean="0"/>
              <a:t>Agenda</a:t>
            </a:r>
            <a:endParaRPr lang="es-MX" dirty="0"/>
          </a:p>
        </p:txBody>
      </p:sp>
      <p:sp>
        <p:nvSpPr>
          <p:cNvPr id="4" name="Content Placeholder 3"/>
          <p:cNvSpPr>
            <a:spLocks noGrp="1"/>
          </p:cNvSpPr>
          <p:nvPr>
            <p:ph idx="1"/>
          </p:nvPr>
        </p:nvSpPr>
        <p:spPr>
          <a:xfrm>
            <a:off x="639417" y="1626743"/>
            <a:ext cx="8729870" cy="4658062"/>
          </a:xfrm>
        </p:spPr>
        <p:txBody>
          <a:bodyPr>
            <a:normAutofit/>
          </a:bodyPr>
          <a:lstStyle/>
          <a:p>
            <a:r>
              <a:rPr lang="es-MX" dirty="0" smtClean="0"/>
              <a:t>Presentación</a:t>
            </a:r>
          </a:p>
          <a:p>
            <a:r>
              <a:rPr lang="es-MX" dirty="0" smtClean="0"/>
              <a:t>Plan General de actividades</a:t>
            </a:r>
          </a:p>
          <a:p>
            <a:r>
              <a:rPr lang="es-MX" dirty="0" smtClean="0"/>
              <a:t>Actividades en conjunto con la Delegación</a:t>
            </a:r>
          </a:p>
          <a:p>
            <a:r>
              <a:rPr lang="es-MX" dirty="0" smtClean="0"/>
              <a:t>Dinámica de capacitación</a:t>
            </a:r>
          </a:p>
          <a:p>
            <a:r>
              <a:rPr lang="es-MX" dirty="0" smtClean="0"/>
              <a:t>Dinámica de Soporte</a:t>
            </a:r>
          </a:p>
          <a:p>
            <a:r>
              <a:rPr lang="es-MX" dirty="0" smtClean="0"/>
              <a:t>Información necesaria de la Delegación</a:t>
            </a:r>
          </a:p>
          <a:p>
            <a:r>
              <a:rPr lang="es-MX" dirty="0" smtClean="0"/>
              <a:t>Personal asignado para la atención</a:t>
            </a:r>
          </a:p>
          <a:p>
            <a:r>
              <a:rPr lang="es-MX" dirty="0" smtClean="0"/>
              <a:t>Posibles riesgos</a:t>
            </a:r>
          </a:p>
          <a:p>
            <a:r>
              <a:rPr lang="es-MX" dirty="0" smtClean="0"/>
              <a:t>Factores clave para el éxito </a:t>
            </a:r>
          </a:p>
          <a:p>
            <a:pPr marL="0" indent="0">
              <a:buNone/>
            </a:pPr>
            <a:endParaRPr lang="es-MX" dirty="0" smtClean="0"/>
          </a:p>
          <a:p>
            <a:endParaRPr lang="en-US" dirty="0"/>
          </a:p>
        </p:txBody>
      </p:sp>
      <p:pic>
        <p:nvPicPr>
          <p:cNvPr id="2050" name="Picture 2" descr="http://www.intertrade.sa.it/imgpub/126848/0/0/AGEND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7196" y="2567959"/>
            <a:ext cx="3756184" cy="25049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34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90" y="160730"/>
            <a:ext cx="10985810" cy="1325563"/>
          </a:xfrm>
        </p:spPr>
        <p:txBody>
          <a:bodyPr vert="horz" lIns="91440" tIns="45720" rIns="91440" bIns="45720" rtlCol="0" anchor="ctr">
            <a:normAutofit/>
          </a:bodyPr>
          <a:lstStyle/>
          <a:p>
            <a:r>
              <a:rPr lang="es-MX" dirty="0" smtClean="0"/>
              <a:t>Presentación: ¿Quienes </a:t>
            </a:r>
            <a:r>
              <a:rPr lang="es-MX" dirty="0"/>
              <a:t>Somos? </a:t>
            </a:r>
          </a:p>
        </p:txBody>
      </p:sp>
      <p:sp>
        <p:nvSpPr>
          <p:cNvPr id="25" name="Content Placeholder 3"/>
          <p:cNvSpPr>
            <a:spLocks noGrp="1"/>
          </p:cNvSpPr>
          <p:nvPr>
            <p:ph idx="1"/>
          </p:nvPr>
        </p:nvSpPr>
        <p:spPr>
          <a:xfrm>
            <a:off x="838200" y="1785769"/>
            <a:ext cx="10515600" cy="4299147"/>
          </a:xfrm>
        </p:spPr>
        <p:txBody>
          <a:bodyPr>
            <a:normAutofit/>
          </a:bodyPr>
          <a:lstStyle/>
          <a:p>
            <a:pPr marL="0" indent="0">
              <a:buNone/>
            </a:pPr>
            <a:r>
              <a:rPr lang="es-MX" b="1" dirty="0" smtClean="0"/>
              <a:t>La Empresa</a:t>
            </a:r>
          </a:p>
          <a:p>
            <a:pPr marL="0" indent="0">
              <a:buNone/>
            </a:pPr>
            <a:endParaRPr lang="es-MX" dirty="0" smtClean="0"/>
          </a:p>
          <a:p>
            <a:r>
              <a:rPr lang="es-MX" dirty="0" smtClean="0"/>
              <a:t>Bufete de Tecnología y Soluciones Avanzadas, S.C.</a:t>
            </a:r>
          </a:p>
          <a:p>
            <a:r>
              <a:rPr lang="es-MX" dirty="0" smtClean="0"/>
              <a:t>14 de años de experiencia en el Sector Justicia</a:t>
            </a:r>
          </a:p>
          <a:p>
            <a:r>
              <a:rPr lang="es-MX" dirty="0" smtClean="0"/>
              <a:t>Historial de 50 proyectos en 14 estados de la republica y 5 países</a:t>
            </a:r>
          </a:p>
          <a:p>
            <a:r>
              <a:rPr lang="es-MX" dirty="0" smtClean="0"/>
              <a:t>Especializados en la implementación de sistemas de misión Critica</a:t>
            </a:r>
          </a:p>
          <a:p>
            <a:pPr marL="0" indent="0">
              <a:buNone/>
            </a:pPr>
            <a:endParaRPr lang="es-MX" dirty="0" smtClean="0"/>
          </a:p>
          <a:p>
            <a:endParaRPr lang="en-US" dirty="0"/>
          </a:p>
        </p:txBody>
      </p:sp>
    </p:spTree>
    <p:extLst>
      <p:ext uri="{BB962C8B-B14F-4D97-AF65-F5344CB8AC3E}">
        <p14:creationId xmlns:p14="http://schemas.microsoft.com/office/powerpoint/2010/main" val="1281298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90" y="160730"/>
            <a:ext cx="10985810" cy="1325563"/>
          </a:xfrm>
        </p:spPr>
        <p:txBody>
          <a:bodyPr vert="horz" lIns="91440" tIns="45720" rIns="91440" bIns="45720" rtlCol="0" anchor="ctr">
            <a:normAutofit/>
          </a:bodyPr>
          <a:lstStyle/>
          <a:p>
            <a:r>
              <a:rPr lang="es-MX" dirty="0" smtClean="0"/>
              <a:t>Presentación: ¿Donde estamos? </a:t>
            </a:r>
            <a:endParaRPr lang="es-MX" dirty="0"/>
          </a:p>
        </p:txBody>
      </p:sp>
      <p:sp>
        <p:nvSpPr>
          <p:cNvPr id="25" name="Content Placeholder 3"/>
          <p:cNvSpPr>
            <a:spLocks noGrp="1"/>
          </p:cNvSpPr>
          <p:nvPr>
            <p:ph idx="1"/>
          </p:nvPr>
        </p:nvSpPr>
        <p:spPr>
          <a:xfrm>
            <a:off x="181378" y="1703270"/>
            <a:ext cx="3321247" cy="4697530"/>
          </a:xfrm>
        </p:spPr>
        <p:txBody>
          <a:bodyPr>
            <a:normAutofit/>
          </a:bodyPr>
          <a:lstStyle/>
          <a:p>
            <a:r>
              <a:rPr lang="es-MX" b="1" dirty="0" smtClean="0"/>
              <a:t>Implementado desde 2014</a:t>
            </a:r>
          </a:p>
          <a:p>
            <a:r>
              <a:rPr lang="es-MX" b="1" dirty="0" smtClean="0"/>
              <a:t>Trabajando ya en 28 estados y 3 áreas centrales</a:t>
            </a:r>
          </a:p>
          <a:p>
            <a:r>
              <a:rPr lang="es-MX" b="1" dirty="0" smtClean="0"/>
              <a:t>Próximo  Inicio  transitorio el 13 Mayo</a:t>
            </a:r>
          </a:p>
          <a:p>
            <a:r>
              <a:rPr lang="es-MX" b="1" dirty="0" smtClean="0"/>
              <a:t>Próximo inicio Acusatorio 14 Junio</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129" y="1486293"/>
            <a:ext cx="7907845" cy="5013933"/>
          </a:xfrm>
          <a:prstGeom prst="rect">
            <a:avLst/>
          </a:prstGeom>
        </p:spPr>
      </p:pic>
    </p:spTree>
    <p:extLst>
      <p:ext uri="{BB962C8B-B14F-4D97-AF65-F5344CB8AC3E}">
        <p14:creationId xmlns:p14="http://schemas.microsoft.com/office/powerpoint/2010/main" val="85242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932" y="160730"/>
            <a:ext cx="11063868" cy="1325563"/>
          </a:xfrm>
        </p:spPr>
        <p:txBody>
          <a:bodyPr vert="horz" lIns="91440" tIns="45720" rIns="91440" bIns="45720" rtlCol="0" anchor="ctr">
            <a:normAutofit/>
          </a:bodyPr>
          <a:lstStyle/>
          <a:p>
            <a:r>
              <a:rPr lang="es-MX" dirty="0"/>
              <a:t>Plan general de actividades </a:t>
            </a:r>
          </a:p>
        </p:txBody>
      </p:sp>
      <p:sp>
        <p:nvSpPr>
          <p:cNvPr id="3" name="TextBox 2"/>
          <p:cNvSpPr txBox="1"/>
          <p:nvPr/>
        </p:nvSpPr>
        <p:spPr>
          <a:xfrm>
            <a:off x="424070" y="1522507"/>
            <a:ext cx="11277600" cy="4832092"/>
          </a:xfrm>
          <a:prstGeom prst="rect">
            <a:avLst/>
          </a:prstGeom>
          <a:noFill/>
        </p:spPr>
        <p:txBody>
          <a:bodyPr wrap="square" rtlCol="0">
            <a:spAutoFit/>
          </a:bodyPr>
          <a:lstStyle/>
          <a:p>
            <a:r>
              <a:rPr lang="es-MX" sz="2800" b="1" dirty="0" smtClean="0">
                <a:latin typeface="Segoe UI Light" panose="020B0502040204020203" pitchFamily="34" charset="0"/>
                <a:cs typeface="Segoe UI Light" panose="020B0502040204020203" pitchFamily="34" charset="0"/>
              </a:rPr>
              <a:t>Modelo de </a:t>
            </a:r>
            <a:r>
              <a:rPr lang="es-MX" sz="2800" b="1" dirty="0" smtClean="0">
                <a:latin typeface="Segoe UI Light" panose="020B0502040204020203" pitchFamily="34" charset="0"/>
                <a:cs typeface="Segoe UI Light" panose="020B0502040204020203" pitchFamily="34" charset="0"/>
              </a:rPr>
              <a:t>Gesti</a:t>
            </a:r>
            <a:r>
              <a:rPr lang="es-ES" sz="2800" b="1" dirty="0" err="1" smtClean="0">
                <a:latin typeface="Segoe UI Light" panose="020B0502040204020203" pitchFamily="34" charset="0"/>
                <a:cs typeface="Segoe UI Light" panose="020B0502040204020203" pitchFamily="34" charset="0"/>
              </a:rPr>
              <a:t>ón</a:t>
            </a:r>
            <a:r>
              <a:rPr lang="es-ES" sz="2800" b="1" dirty="0" smtClean="0">
                <a:latin typeface="Segoe UI Light" panose="020B0502040204020203" pitchFamily="34" charset="0"/>
                <a:cs typeface="Segoe UI Light" panose="020B0502040204020203" pitchFamily="34" charset="0"/>
              </a:rPr>
              <a:t> Acusatorio</a:t>
            </a:r>
            <a:endParaRPr lang="es-MX" sz="2800" b="1" dirty="0" smtClean="0">
              <a:latin typeface="Segoe UI Light" panose="020B0502040204020203" pitchFamily="34" charset="0"/>
              <a:cs typeface="Segoe UI Light" panose="020B0502040204020203" pitchFamily="34" charset="0"/>
            </a:endParaRPr>
          </a:p>
          <a:p>
            <a:pPr marL="285750" indent="-285750">
              <a:lnSpc>
                <a:spcPct val="200000"/>
              </a:lnSpc>
              <a:buFont typeface="Arial" panose="020B0604020202020204" pitchFamily="34" charset="0"/>
              <a:buChar char="•"/>
            </a:pPr>
            <a:r>
              <a:rPr lang="es-MX" sz="2800" dirty="0" smtClean="0">
                <a:latin typeface="Segoe UI Light" panose="020B0502040204020203" pitchFamily="34" charset="0"/>
                <a:cs typeface="Segoe UI Light" panose="020B0502040204020203" pitchFamily="34" charset="0"/>
              </a:rPr>
              <a:t>Recopilación de Información del 18 al 26 de Abril</a:t>
            </a:r>
          </a:p>
          <a:p>
            <a:pPr marL="285750" indent="-285750">
              <a:lnSpc>
                <a:spcPct val="200000"/>
              </a:lnSpc>
              <a:buFont typeface="Arial" panose="020B0604020202020204" pitchFamily="34" charset="0"/>
              <a:buChar char="•"/>
            </a:pPr>
            <a:r>
              <a:rPr lang="es-MX" sz="2800" dirty="0" smtClean="0">
                <a:latin typeface="Segoe UI Light" panose="020B0502040204020203" pitchFamily="34" charset="0"/>
                <a:cs typeface="Segoe UI Light" panose="020B0502040204020203" pitchFamily="34" charset="0"/>
              </a:rPr>
              <a:t>Instalación de ambiente capacitación del 25 al 30 de Abril</a:t>
            </a:r>
          </a:p>
          <a:p>
            <a:pPr marL="285750" indent="-285750">
              <a:lnSpc>
                <a:spcPct val="200000"/>
              </a:lnSpc>
              <a:buFont typeface="Arial" panose="020B0604020202020204" pitchFamily="34" charset="0"/>
              <a:buChar char="•"/>
            </a:pPr>
            <a:r>
              <a:rPr lang="es-MX" sz="2800" dirty="0" smtClean="0">
                <a:latin typeface="Segoe UI Light" panose="020B0502040204020203" pitchFamily="34" charset="0"/>
                <a:cs typeface="Segoe UI Light" panose="020B0502040204020203" pitchFamily="34" charset="0"/>
              </a:rPr>
              <a:t>Capacitación del 02 al </a:t>
            </a:r>
            <a:r>
              <a:rPr lang="es-MX" sz="2800" dirty="0" smtClean="0">
                <a:latin typeface="Segoe UI Light" panose="020B0502040204020203" pitchFamily="34" charset="0"/>
                <a:cs typeface="Segoe UI Light" panose="020B0502040204020203" pitchFamily="34" charset="0"/>
              </a:rPr>
              <a:t>10</a:t>
            </a:r>
            <a:r>
              <a:rPr lang="es-MX" sz="2800" dirty="0" smtClean="0">
                <a:latin typeface="Segoe UI Light" panose="020B0502040204020203" pitchFamily="34" charset="0"/>
                <a:cs typeface="Segoe UI Light" panose="020B0502040204020203" pitchFamily="34" charset="0"/>
              </a:rPr>
              <a:t> </a:t>
            </a:r>
            <a:r>
              <a:rPr lang="es-MX" sz="2800" dirty="0" smtClean="0">
                <a:latin typeface="Segoe UI Light" panose="020B0502040204020203" pitchFamily="34" charset="0"/>
                <a:cs typeface="Segoe UI Light" panose="020B0502040204020203" pitchFamily="34" charset="0"/>
              </a:rPr>
              <a:t>de </a:t>
            </a:r>
            <a:r>
              <a:rPr lang="es-MX" sz="2800" dirty="0" smtClean="0">
                <a:latin typeface="Segoe UI Light" panose="020B0502040204020203" pitchFamily="34" charset="0"/>
                <a:cs typeface="Segoe UI Light" panose="020B0502040204020203" pitchFamily="34" charset="0"/>
              </a:rPr>
              <a:t>Junio</a:t>
            </a:r>
            <a:endParaRPr lang="es-MX" sz="2800" dirty="0" smtClean="0">
              <a:latin typeface="Segoe UI Light" panose="020B0502040204020203" pitchFamily="34" charset="0"/>
              <a:cs typeface="Segoe UI Light" panose="020B0502040204020203" pitchFamily="34" charset="0"/>
            </a:endParaRPr>
          </a:p>
          <a:p>
            <a:pPr marL="285750" indent="-285750">
              <a:lnSpc>
                <a:spcPct val="200000"/>
              </a:lnSpc>
              <a:buFont typeface="Arial" panose="020B0604020202020204" pitchFamily="34" charset="0"/>
              <a:buChar char="•"/>
            </a:pPr>
            <a:r>
              <a:rPr lang="es-MX" sz="2800" dirty="0" smtClean="0">
                <a:latin typeface="Segoe UI Light" panose="020B0502040204020203" pitchFamily="34" charset="0"/>
                <a:cs typeface="Segoe UI Light" panose="020B0502040204020203" pitchFamily="34" charset="0"/>
              </a:rPr>
              <a:t>Configuración de Servidores locales y equipo del </a:t>
            </a:r>
            <a:r>
              <a:rPr lang="es-MX" sz="2800" dirty="0" smtClean="0">
                <a:latin typeface="Segoe UI Light" panose="020B0502040204020203" pitchFamily="34" charset="0"/>
                <a:cs typeface="Segoe UI Light" panose="020B0502040204020203" pitchFamily="34" charset="0"/>
              </a:rPr>
              <a:t>10</a:t>
            </a:r>
            <a:r>
              <a:rPr lang="es-MX" sz="2800" dirty="0" smtClean="0">
                <a:latin typeface="Segoe UI Light" panose="020B0502040204020203" pitchFamily="34" charset="0"/>
                <a:cs typeface="Segoe UI Light" panose="020B0502040204020203" pitchFamily="34" charset="0"/>
              </a:rPr>
              <a:t> </a:t>
            </a:r>
            <a:r>
              <a:rPr lang="es-MX" sz="2800" dirty="0" smtClean="0">
                <a:latin typeface="Segoe UI Light" panose="020B0502040204020203" pitchFamily="34" charset="0"/>
                <a:cs typeface="Segoe UI Light" panose="020B0502040204020203" pitchFamily="34" charset="0"/>
              </a:rPr>
              <a:t>al </a:t>
            </a:r>
            <a:r>
              <a:rPr lang="es-MX" sz="2800" dirty="0" smtClean="0">
                <a:latin typeface="Segoe UI Light" panose="020B0502040204020203" pitchFamily="34" charset="0"/>
                <a:cs typeface="Segoe UI Light" panose="020B0502040204020203" pitchFamily="34" charset="0"/>
              </a:rPr>
              <a:t>13 </a:t>
            </a:r>
            <a:r>
              <a:rPr lang="es-MX" sz="2800" dirty="0" smtClean="0">
                <a:latin typeface="Segoe UI Light" panose="020B0502040204020203" pitchFamily="34" charset="0"/>
                <a:cs typeface="Segoe UI Light" panose="020B0502040204020203" pitchFamily="34" charset="0"/>
              </a:rPr>
              <a:t>de </a:t>
            </a:r>
            <a:r>
              <a:rPr lang="es-MX" sz="2800" dirty="0" smtClean="0">
                <a:latin typeface="Segoe UI Light" panose="020B0502040204020203" pitchFamily="34" charset="0"/>
                <a:cs typeface="Segoe UI Light" panose="020B0502040204020203" pitchFamily="34" charset="0"/>
              </a:rPr>
              <a:t>Junio</a:t>
            </a:r>
            <a:endParaRPr lang="es-MX" sz="2800" dirty="0" smtClean="0">
              <a:latin typeface="Segoe UI Light" panose="020B0502040204020203" pitchFamily="34" charset="0"/>
              <a:cs typeface="Segoe UI Light" panose="020B0502040204020203" pitchFamily="34" charset="0"/>
            </a:endParaRPr>
          </a:p>
          <a:p>
            <a:pPr marL="285750" indent="-285750">
              <a:lnSpc>
                <a:spcPct val="200000"/>
              </a:lnSpc>
              <a:buFont typeface="Arial" panose="020B0604020202020204" pitchFamily="34" charset="0"/>
              <a:buChar char="•"/>
            </a:pPr>
            <a:r>
              <a:rPr lang="es-MX" sz="2800" dirty="0" smtClean="0">
                <a:latin typeface="Segoe UI Light" panose="020B0502040204020203" pitchFamily="34" charset="0"/>
                <a:cs typeface="Segoe UI Light" panose="020B0502040204020203" pitchFamily="34" charset="0"/>
              </a:rPr>
              <a:t>Inicio de Operaciones </a:t>
            </a:r>
            <a:r>
              <a:rPr lang="es-MX" sz="2800" dirty="0" smtClean="0">
                <a:latin typeface="Segoe UI Light" panose="020B0502040204020203" pitchFamily="34" charset="0"/>
                <a:cs typeface="Segoe UI Light" panose="020B0502040204020203" pitchFamily="34" charset="0"/>
              </a:rPr>
              <a:t>14 de Junio</a:t>
            </a:r>
            <a:endParaRPr lang="es-E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64762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40" y="160730"/>
            <a:ext cx="10974659" cy="1325563"/>
          </a:xfrm>
        </p:spPr>
        <p:txBody>
          <a:bodyPr/>
          <a:lstStyle/>
          <a:p>
            <a:r>
              <a:rPr lang="es-MX" smtClean="0"/>
              <a:t>Evidencia de la implantación generada en conjunto con la delegación</a:t>
            </a:r>
            <a:endParaRPr lang="es-MX" dirty="0"/>
          </a:p>
        </p:txBody>
      </p:sp>
      <p:sp>
        <p:nvSpPr>
          <p:cNvPr id="3" name="Content Placeholder 2"/>
          <p:cNvSpPr>
            <a:spLocks noGrp="1"/>
          </p:cNvSpPr>
          <p:nvPr>
            <p:ph idx="1"/>
          </p:nvPr>
        </p:nvSpPr>
        <p:spPr>
          <a:xfrm>
            <a:off x="612913" y="1899909"/>
            <a:ext cx="10900800" cy="4658062"/>
          </a:xfrm>
        </p:spPr>
        <p:txBody>
          <a:bodyPr>
            <a:normAutofit fontScale="92500" lnSpcReduction="10000"/>
          </a:bodyPr>
          <a:lstStyle/>
          <a:p>
            <a:pPr lvl="0"/>
            <a:r>
              <a:rPr lang="es-MX" smtClean="0"/>
              <a:t>Minuta y recepción de la presentación ejecutiva</a:t>
            </a:r>
          </a:p>
          <a:p>
            <a:pPr lvl="0"/>
            <a:r>
              <a:rPr lang="es-MX" smtClean="0"/>
              <a:t>Recepción y firma del plan de capacitación</a:t>
            </a:r>
            <a:endParaRPr lang="en-US" smtClean="0"/>
          </a:p>
          <a:p>
            <a:pPr lvl="0"/>
            <a:r>
              <a:rPr lang="es-MX" smtClean="0"/>
              <a:t>Recepción y firma del plan de implementación y soporte en sitio</a:t>
            </a:r>
            <a:endParaRPr lang="en-US" smtClean="0"/>
          </a:p>
          <a:p>
            <a:pPr lvl="0"/>
            <a:r>
              <a:rPr lang="es-MX" smtClean="0"/>
              <a:t>Constancia de Instalación de aulas de capacitación</a:t>
            </a:r>
            <a:endParaRPr lang="en-US" smtClean="0"/>
          </a:p>
          <a:p>
            <a:pPr lvl="0"/>
            <a:r>
              <a:rPr lang="es-MX" smtClean="0"/>
              <a:t>Constancia de instalación de clientes</a:t>
            </a:r>
            <a:endParaRPr lang="en-US" smtClean="0"/>
          </a:p>
          <a:p>
            <a:pPr lvl="0"/>
            <a:r>
              <a:rPr lang="es-MX" smtClean="0"/>
              <a:t>Constancia y conformidad de las capacitaciones</a:t>
            </a:r>
            <a:endParaRPr lang="en-US" smtClean="0"/>
          </a:p>
          <a:p>
            <a:pPr lvl="0"/>
            <a:r>
              <a:rPr lang="es-MX" smtClean="0"/>
              <a:t>Recepción del reporte de capacitación</a:t>
            </a:r>
            <a:endParaRPr lang="en-US" smtClean="0"/>
          </a:p>
          <a:p>
            <a:pPr lvl="0"/>
            <a:r>
              <a:rPr lang="es-MX" smtClean="0"/>
              <a:t>Constancia de Soporte en sitio (30 días después de iniciadas operaciones)</a:t>
            </a:r>
          </a:p>
          <a:p>
            <a:pPr lvl="0"/>
            <a:r>
              <a:rPr lang="es-MX" smtClean="0"/>
              <a:t>Firma por parte del personal de cada ticket de atención solicitado</a:t>
            </a:r>
            <a:endParaRPr lang="en-US" smtClean="0"/>
          </a:p>
          <a:p>
            <a:pPr lvl="0"/>
            <a:r>
              <a:rPr lang="es-MX" smtClean="0"/>
              <a:t>Recepción del Informe de uso de los 30 días de implementación </a:t>
            </a:r>
            <a:endParaRPr lang="en-US" smtClean="0"/>
          </a:p>
          <a:p>
            <a:pPr lvl="1"/>
            <a:endParaRPr lang="es-MX" dirty="0"/>
          </a:p>
        </p:txBody>
      </p:sp>
    </p:spTree>
    <p:extLst>
      <p:ext uri="{BB962C8B-B14F-4D97-AF65-F5344CB8AC3E}">
        <p14:creationId xmlns:p14="http://schemas.microsoft.com/office/powerpoint/2010/main" val="72498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80" y="160730"/>
            <a:ext cx="11075020" cy="1325563"/>
          </a:xfrm>
        </p:spPr>
        <p:txBody>
          <a:bodyPr/>
          <a:lstStyle/>
          <a:p>
            <a:r>
              <a:rPr lang="es-MX" dirty="0" smtClean="0"/>
              <a:t>Dinámica de capacitación</a:t>
            </a:r>
            <a:endParaRPr lang="en-US" dirty="0"/>
          </a:p>
        </p:txBody>
      </p:sp>
      <p:sp>
        <p:nvSpPr>
          <p:cNvPr id="3" name="Content Placeholder 2"/>
          <p:cNvSpPr>
            <a:spLocks noGrp="1"/>
          </p:cNvSpPr>
          <p:nvPr>
            <p:ph idx="1"/>
          </p:nvPr>
        </p:nvSpPr>
        <p:spPr>
          <a:xfrm>
            <a:off x="838200" y="1577950"/>
            <a:ext cx="10515600" cy="1273405"/>
          </a:xfrm>
        </p:spPr>
        <p:txBody>
          <a:bodyPr>
            <a:normAutofit/>
          </a:bodyPr>
          <a:lstStyle/>
          <a:p>
            <a:r>
              <a:rPr lang="es-MX" dirty="0"/>
              <a:t>Duración sugerida según el módulo </a:t>
            </a:r>
          </a:p>
          <a:p>
            <a:pPr lvl="2"/>
            <a:r>
              <a:rPr lang="es-MX" dirty="0"/>
              <a:t>Cursos de 1, 2, 3 y 10 hrs. según el rol</a:t>
            </a:r>
          </a:p>
          <a:p>
            <a:pPr lvl="2"/>
            <a:r>
              <a:rPr lang="es-MX" dirty="0"/>
              <a:t>Sesiones de 1,2,3 y 5 hrs preferentemente en días diferentes</a:t>
            </a:r>
            <a:endParaRPr lang="es-MX" dirty="0"/>
          </a:p>
        </p:txBody>
      </p:sp>
      <p:pic>
        <p:nvPicPr>
          <p:cNvPr id="3074" name="Picture 2" descr="https://albertinator.files.wordpress.com/2010/03/tecnicas-dinamica-de-grupo-casos-apuntes-gratis-y-recursos-para-educac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821" y="557302"/>
            <a:ext cx="3505200" cy="33147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61872" y="3282022"/>
            <a:ext cx="11278829" cy="2565831"/>
          </a:xfrm>
          <a:prstGeom prst="rect">
            <a:avLst/>
          </a:prstGeom>
        </p:spPr>
        <p:txBody>
          <a:bodyPr wrap="square">
            <a:spAutoFit/>
          </a:bodyPr>
          <a:lstStyle/>
          <a:p>
            <a:pPr algn="just">
              <a:lnSpc>
                <a:spcPct val="107000"/>
              </a:lnSpc>
              <a:spcAft>
                <a:spcPts val="800"/>
              </a:spcAft>
            </a:pPr>
            <a:r>
              <a:rPr lang="es-MX" dirty="0">
                <a:latin typeface="Segoe UI Light" panose="020B0502040204020203" pitchFamily="34" charset="0"/>
                <a:ea typeface="Calibri" panose="020F0502020204030204" pitchFamily="34" charset="0"/>
                <a:cs typeface="Times New Roman" panose="02020603050405020304" pitchFamily="18" charset="0"/>
              </a:rPr>
              <a:t>Para la capacitación a los diferentes usuarios, se consideran los siguientes módulos pensados en los diferentes roles de trabajo definidos para el Modelo Acusatorio, tales como:</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MX" b="1" dirty="0">
                <a:latin typeface="Segoe UI Light" panose="020B0502040204020203" pitchFamily="34" charset="0"/>
                <a:ea typeface="Calibri" panose="020F0502020204030204" pitchFamily="34" charset="0"/>
                <a:cs typeface="Times New Roman" panose="02020603050405020304" pitchFamily="18" charset="0"/>
              </a:rPr>
              <a:t>Atención al Público:</a:t>
            </a:r>
            <a:r>
              <a:rPr lang="es-MX" dirty="0">
                <a:latin typeface="Segoe UI Light" panose="020B0502040204020203" pitchFamily="34" charset="0"/>
                <a:ea typeface="Calibri" panose="020F0502020204030204" pitchFamily="34" charset="0"/>
                <a:cs typeface="Times New Roman" panose="02020603050405020304" pitchFamily="18" charset="0"/>
              </a:rPr>
              <a:t> Se contempla una duración de una hora en una sola sesión, impartida de manera individual.</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MX" b="1" dirty="0">
                <a:latin typeface="Segoe UI Light" panose="020B0502040204020203" pitchFamily="34" charset="0"/>
                <a:ea typeface="Calibri" panose="020F0502020204030204" pitchFamily="34" charset="0"/>
                <a:cs typeface="Times New Roman" panose="02020603050405020304" pitchFamily="18" charset="0"/>
              </a:rPr>
              <a:t>Atención y Determinación: </a:t>
            </a:r>
            <a:r>
              <a:rPr lang="es-MX" dirty="0">
                <a:latin typeface="Segoe UI Light" panose="020B0502040204020203" pitchFamily="34" charset="0"/>
                <a:ea typeface="Calibri" panose="020F0502020204030204" pitchFamily="34" charset="0"/>
                <a:cs typeface="Times New Roman" panose="02020603050405020304" pitchFamily="18" charset="0"/>
              </a:rPr>
              <a:t>Se contempla una duración de 10 hrs. en dos sesiones de 5 horas cada sesión.  </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MX" b="1" dirty="0">
                <a:latin typeface="Segoe UI Light" panose="020B0502040204020203" pitchFamily="34" charset="0"/>
                <a:ea typeface="Calibri" panose="020F0502020204030204" pitchFamily="34" charset="0"/>
                <a:cs typeface="Times New Roman" panose="02020603050405020304" pitchFamily="18" charset="0"/>
              </a:rPr>
              <a:t>Investigación y Litigación: </a:t>
            </a:r>
            <a:r>
              <a:rPr lang="es-MX" dirty="0">
                <a:latin typeface="Segoe UI Light" panose="020B0502040204020203" pitchFamily="34" charset="0"/>
                <a:ea typeface="Calibri" panose="020F0502020204030204" pitchFamily="34" charset="0"/>
                <a:cs typeface="Times New Roman" panose="02020603050405020304" pitchFamily="18" charset="0"/>
              </a:rPr>
              <a:t>Se contempla una duración de 10 hrs. en dos sesiones de 5 horas cada sesión.</a:t>
            </a:r>
          </a:p>
          <a:p>
            <a:pPr marL="342900" lvl="0" indent="-342900" algn="just">
              <a:lnSpc>
                <a:spcPct val="107000"/>
              </a:lnSpc>
              <a:spcAft>
                <a:spcPts val="0"/>
              </a:spcAft>
              <a:buFont typeface="Symbol" panose="05050102010706020507" pitchFamily="18" charset="2"/>
              <a:buChar char=""/>
            </a:pPr>
            <a:r>
              <a:rPr lang="es-MX" b="1" dirty="0">
                <a:latin typeface="Segoe UI Light" panose="020B0502040204020203" pitchFamily="34" charset="0"/>
                <a:ea typeface="Calibri" panose="020F0502020204030204" pitchFamily="34" charset="0"/>
                <a:cs typeface="Times New Roman" panose="02020603050405020304" pitchFamily="18" charset="0"/>
              </a:rPr>
              <a:t>Unidad de Apoyo al Proceso Sustantivo: </a:t>
            </a:r>
            <a:r>
              <a:rPr lang="es-MX" dirty="0">
                <a:latin typeface="Segoe UI Light" panose="020B0502040204020203" pitchFamily="34" charset="0"/>
                <a:ea typeface="Calibri" panose="020F0502020204030204" pitchFamily="34" charset="0"/>
                <a:cs typeface="Times New Roman" panose="02020603050405020304" pitchFamily="18" charset="0"/>
              </a:rPr>
              <a:t>Se contempla una duración de 3 horas en una sola sesión.</a:t>
            </a:r>
          </a:p>
          <a:p>
            <a:pPr marL="342900" indent="-342900" algn="just">
              <a:lnSpc>
                <a:spcPct val="107000"/>
              </a:lnSpc>
              <a:buFont typeface="Symbol" panose="05050102010706020507" pitchFamily="18" charset="2"/>
              <a:buChar char=""/>
            </a:pPr>
            <a:r>
              <a:rPr lang="es-MX" b="1" dirty="0">
                <a:latin typeface="Segoe UI Light" panose="020B0502040204020203" pitchFamily="34" charset="0"/>
                <a:ea typeface="Calibri" panose="020F0502020204030204" pitchFamily="34" charset="0"/>
                <a:cs typeface="Times New Roman" panose="02020603050405020304" pitchFamily="18" charset="0"/>
              </a:rPr>
              <a:t>Organismos Alternativos: </a:t>
            </a:r>
            <a:r>
              <a:rPr lang="es-MX" dirty="0">
                <a:latin typeface="Segoe UI Light" panose="020B0502040204020203" pitchFamily="34" charset="0"/>
                <a:ea typeface="Calibri" panose="020F0502020204030204" pitchFamily="34" charset="0"/>
                <a:cs typeface="Times New Roman" panose="02020603050405020304" pitchFamily="18" charset="0"/>
              </a:rPr>
              <a:t>Se contempla una duración de 2 horas en una sola sesión.</a:t>
            </a:r>
          </a:p>
          <a:p>
            <a:pPr marL="342900" indent="-342900" algn="just">
              <a:lnSpc>
                <a:spcPct val="107000"/>
              </a:lnSpc>
              <a:buFont typeface="Symbol" panose="05050102010706020507" pitchFamily="18" charset="2"/>
              <a:buChar char=""/>
            </a:pPr>
            <a:r>
              <a:rPr lang="es-MX" b="1" dirty="0">
                <a:latin typeface="Segoe UI Light" panose="020B0502040204020203" pitchFamily="34" charset="0"/>
                <a:ea typeface="Calibri" panose="020F0502020204030204" pitchFamily="34" charset="0"/>
                <a:cs typeface="Times New Roman" panose="02020603050405020304" pitchFamily="18" charset="0"/>
              </a:rPr>
              <a:t>Analista AIC / Analista UAC:  </a:t>
            </a:r>
            <a:r>
              <a:rPr lang="es-MX" dirty="0">
                <a:latin typeface="Segoe UI Light" panose="020B0502040204020203" pitchFamily="34" charset="0"/>
                <a:ea typeface="Calibri" panose="020F0502020204030204" pitchFamily="34" charset="0"/>
                <a:cs typeface="Times New Roman" panose="02020603050405020304" pitchFamily="18" charset="0"/>
              </a:rPr>
              <a:t>Se contempla una duración de 2 horas en una sola sesión.</a:t>
            </a:r>
            <a:endParaRPr lang="es-MX" dirty="0">
              <a:latin typeface="Segoe UI 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7253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932" y="160730"/>
            <a:ext cx="11063868" cy="1325563"/>
          </a:xfrm>
        </p:spPr>
        <p:txBody>
          <a:bodyPr/>
          <a:lstStyle/>
          <a:p>
            <a:r>
              <a:rPr lang="es-MX" dirty="0" smtClean="0"/>
              <a:t>Dinámica de capacitación</a:t>
            </a:r>
            <a:endParaRPr lang="en-US" dirty="0"/>
          </a:p>
        </p:txBody>
      </p:sp>
      <p:sp>
        <p:nvSpPr>
          <p:cNvPr id="3" name="Content Placeholder 2"/>
          <p:cNvSpPr>
            <a:spLocks noGrp="1"/>
          </p:cNvSpPr>
          <p:nvPr>
            <p:ph idx="1"/>
          </p:nvPr>
        </p:nvSpPr>
        <p:spPr>
          <a:xfrm>
            <a:off x="838200" y="1577950"/>
            <a:ext cx="7405660" cy="4658062"/>
          </a:xfrm>
        </p:spPr>
        <p:txBody>
          <a:bodyPr>
            <a:normAutofit/>
          </a:bodyPr>
          <a:lstStyle/>
          <a:p>
            <a:endParaRPr lang="es-MX" dirty="0" smtClean="0"/>
          </a:p>
          <a:p>
            <a:r>
              <a:rPr lang="es-MX" dirty="0" smtClean="0"/>
              <a:t>Etapas de la capacitación</a:t>
            </a:r>
          </a:p>
          <a:p>
            <a:pPr lvl="1"/>
            <a:r>
              <a:rPr lang="es-MX" dirty="0" smtClean="0"/>
              <a:t>Pase y firma de la hoja de lista.</a:t>
            </a:r>
          </a:p>
          <a:p>
            <a:pPr lvl="1"/>
            <a:r>
              <a:rPr lang="es-MX" dirty="0" smtClean="0"/>
              <a:t>Practica guiada para el entendimiento de el entorno.</a:t>
            </a:r>
          </a:p>
          <a:p>
            <a:pPr lvl="1"/>
            <a:r>
              <a:rPr lang="es-MX" dirty="0" smtClean="0"/>
              <a:t>Ejercicios Prácticos. </a:t>
            </a:r>
          </a:p>
          <a:p>
            <a:pPr lvl="1"/>
            <a:r>
              <a:rPr lang="es-MX" dirty="0" smtClean="0"/>
              <a:t>Validación de conocimientos en la ultima sesión</a:t>
            </a:r>
            <a:r>
              <a:rPr lang="es-MX" dirty="0"/>
              <a:t> </a:t>
            </a:r>
            <a:r>
              <a:rPr lang="es-MX" dirty="0" smtClean="0"/>
              <a:t>a través de un examen.</a:t>
            </a:r>
          </a:p>
          <a:p>
            <a:pPr lvl="1"/>
            <a:r>
              <a:rPr lang="es-MX" dirty="0" smtClean="0"/>
              <a:t>Encuesta de satisfacción.</a:t>
            </a:r>
          </a:p>
        </p:txBody>
      </p:sp>
      <p:pic>
        <p:nvPicPr>
          <p:cNvPr id="3074" name="Picture 2" descr="https://albertinator.files.wordpress.com/2010/03/tecnicas-dinamica-de-grupo-casos-apuntes-gratis-y-recursos-para-educac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860" y="1577950"/>
            <a:ext cx="3505200" cy="33147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76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746" y="160730"/>
            <a:ext cx="11067054" cy="1325563"/>
          </a:xfrm>
        </p:spPr>
        <p:txBody>
          <a:bodyPr/>
          <a:lstStyle/>
          <a:p>
            <a:r>
              <a:rPr lang="en-US" dirty="0" err="1" smtClean="0"/>
              <a:t>Dinámica</a:t>
            </a:r>
            <a:r>
              <a:rPr lang="en-US" dirty="0" smtClean="0"/>
              <a:t> de Soporte </a:t>
            </a:r>
            <a:endParaRPr lang="en-US" dirty="0"/>
          </a:p>
        </p:txBody>
      </p:sp>
      <p:sp>
        <p:nvSpPr>
          <p:cNvPr id="4" name="Rounded Rectangle 3"/>
          <p:cNvSpPr/>
          <p:nvPr/>
        </p:nvSpPr>
        <p:spPr>
          <a:xfrm>
            <a:off x="6980273" y="4992592"/>
            <a:ext cx="4373526" cy="1479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REQUERIMIENTOS </a:t>
            </a:r>
          </a:p>
          <a:p>
            <a:endParaRPr lang="en-US" dirty="0" smtClean="0"/>
          </a:p>
          <a:p>
            <a:pPr marL="285750" indent="-285750">
              <a:buFont typeface="Arial" panose="020B0604020202020204" pitchFamily="34" charset="0"/>
              <a:buChar char="•"/>
            </a:pPr>
            <a:r>
              <a:rPr lang="en-US" dirty="0" err="1" smtClean="0"/>
              <a:t>Espacio</a:t>
            </a:r>
            <a:r>
              <a:rPr lang="en-US" dirty="0" smtClean="0"/>
              <a:t> para Mesa de </a:t>
            </a:r>
            <a:r>
              <a:rPr lang="en-US" dirty="0" err="1" smtClean="0"/>
              <a:t>Ayuda</a:t>
            </a:r>
            <a:endParaRPr lang="en-US" dirty="0" smtClean="0"/>
          </a:p>
          <a:p>
            <a:pPr marL="742950" lvl="1" indent="-285750">
              <a:buFont typeface="Arial" panose="020B0604020202020204" pitchFamily="34" charset="0"/>
              <a:buChar char="•"/>
            </a:pPr>
            <a:r>
              <a:rPr lang="es-MX" dirty="0" smtClean="0"/>
              <a:t>Extensión</a:t>
            </a:r>
            <a:r>
              <a:rPr lang="en-US" dirty="0" smtClean="0"/>
              <a:t> </a:t>
            </a:r>
            <a:r>
              <a:rPr lang="en-US" dirty="0" err="1" smtClean="0"/>
              <a:t>Telef</a:t>
            </a:r>
            <a:r>
              <a:rPr lang="es-MX" dirty="0" err="1"/>
              <a:t>ó</a:t>
            </a:r>
            <a:r>
              <a:rPr lang="en-US" dirty="0" err="1" smtClean="0"/>
              <a:t>nica</a:t>
            </a:r>
            <a:r>
              <a:rPr lang="en-US" dirty="0" smtClean="0"/>
              <a:t> </a:t>
            </a:r>
          </a:p>
          <a:p>
            <a:pPr marL="285750" indent="-285750">
              <a:buFont typeface="Arial" panose="020B0604020202020204" pitchFamily="34" charset="0"/>
              <a:buChar char="•"/>
            </a:pPr>
            <a:r>
              <a:rPr lang="en-US" dirty="0" err="1" smtClean="0"/>
              <a:t>Acceso</a:t>
            </a:r>
            <a:r>
              <a:rPr lang="en-US" dirty="0" smtClean="0"/>
              <a:t> a personal de </a:t>
            </a:r>
            <a:r>
              <a:rPr lang="en-US" dirty="0" err="1" smtClean="0"/>
              <a:t>soporte</a:t>
            </a:r>
            <a:endParaRPr lang="en-US" dirty="0" smtClean="0"/>
          </a:p>
        </p:txBody>
      </p:sp>
      <p:sp>
        <p:nvSpPr>
          <p:cNvPr id="11" name="Rectangle 10"/>
          <p:cNvSpPr/>
          <p:nvPr/>
        </p:nvSpPr>
        <p:spPr>
          <a:xfrm>
            <a:off x="286746" y="1659514"/>
            <a:ext cx="11067053" cy="3352328"/>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MX" dirty="0">
                <a:latin typeface="Segoe UI Light" panose="020B0502040204020203" pitchFamily="34" charset="0"/>
                <a:ea typeface="Calibri" panose="020F0502020204030204" pitchFamily="34" charset="0"/>
                <a:cs typeface="Times New Roman" panose="02020603050405020304" pitchFamily="18" charset="0"/>
              </a:rPr>
              <a:t>Se garantiza soporte personalizado en el horario de 9:00am a 3:00pm y de 6:00pm a 9:00pm que es el horario oficial, cualquier cambio o ajuste debe ser reportado para ajustar así al personal.</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MX" dirty="0">
                <a:latin typeface="Segoe UI Light" panose="020B0502040204020203" pitchFamily="34" charset="0"/>
                <a:ea typeface="Calibri" panose="020F0502020204030204" pitchFamily="34" charset="0"/>
                <a:cs typeface="Times New Roman" panose="02020603050405020304" pitchFamily="18" charset="0"/>
              </a:rPr>
              <a:t>Se entregan al Delegado, Subdelegado Administrativo, Enlace de DGTIC en Sede, y al personal de UNAI y Fiscales los números de </a:t>
            </a:r>
            <a:r>
              <a:rPr lang="es-MX" dirty="0" smtClean="0">
                <a:latin typeface="Segoe UI Light" panose="020B0502040204020203" pitchFamily="34" charset="0"/>
                <a:ea typeface="Calibri" panose="020F0502020204030204" pitchFamily="34" charset="0"/>
                <a:cs typeface="Times New Roman" panose="02020603050405020304" pitchFamily="18" charset="0"/>
              </a:rPr>
              <a:t>atención de guardia asignados a la Delegación, </a:t>
            </a:r>
            <a:r>
              <a:rPr lang="es-MX" dirty="0">
                <a:latin typeface="Segoe UI Light" panose="020B0502040204020203" pitchFamily="34" charset="0"/>
                <a:ea typeface="Calibri" panose="020F0502020204030204" pitchFamily="34" charset="0"/>
                <a:cs typeface="Times New Roman" panose="02020603050405020304" pitchFamily="18" charset="0"/>
              </a:rPr>
              <a:t>con lo cual en caso de ser necesario nos trasladaremos para brindar soporte en un tiempo máximo de 45 minutos después de recibir la llamada, bajo los siguientes lineamientos:</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0"/>
              </a:spcAft>
              <a:buFont typeface="Courier New" panose="02070309020205020404" pitchFamily="49" charset="0"/>
              <a:buChar char="o"/>
            </a:pPr>
            <a:r>
              <a:rPr lang="es-MX" dirty="0">
                <a:latin typeface="Segoe UI Light" panose="020B0502040204020203" pitchFamily="34" charset="0"/>
                <a:ea typeface="Calibri" panose="020F0502020204030204" pitchFamily="34" charset="0"/>
                <a:cs typeface="Times New Roman" panose="02020603050405020304" pitchFamily="18" charset="0"/>
              </a:rPr>
              <a:t>1ª. Y 2ª  Semana nos trasladamos a cualquier petición, sea por algún error o solamente para acompañamiento a los usuarios para facilitar la confianza y el dominio de la aplicación. </a:t>
            </a:r>
            <a:endParaRPr lang="en-US" dirty="0">
              <a:latin typeface="Segoe UI Light" panose="020B0502040204020203"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s-MX" dirty="0">
                <a:latin typeface="Segoe UI Light" panose="020B0502040204020203" pitchFamily="34" charset="0"/>
                <a:ea typeface="Calibri" panose="020F0502020204030204" pitchFamily="34" charset="0"/>
                <a:cs typeface="Times New Roman" panose="02020603050405020304" pitchFamily="18" charset="0"/>
              </a:rPr>
              <a:t>A partir de la 3ª. Semana primeramente se trata de solucionar telefónicamente y solo en caso de no lograrse la atención por esta vía, personal de BTS se trasladara, pero con un tiempo de hasta 1:00hr si es que la petición es después de las 11:00pm y hasta las 8:00am</a:t>
            </a:r>
            <a:r>
              <a:rPr lang="es-MX" dirty="0" smtClean="0">
                <a:latin typeface="Segoe UI Light" panose="020B0502040204020203" pitchFamily="34" charset="0"/>
                <a:ea typeface="Calibri" panose="020F0502020204030204" pitchFamily="34" charset="0"/>
                <a:cs typeface="Times New Roman" panose="02020603050405020304" pitchFamily="18" charset="0"/>
              </a:rPr>
              <a:t>.</a:t>
            </a:r>
          </a:p>
        </p:txBody>
      </p:sp>
      <p:sp>
        <p:nvSpPr>
          <p:cNvPr id="12" name="Rectangle 11"/>
          <p:cNvSpPr/>
          <p:nvPr/>
        </p:nvSpPr>
        <p:spPr>
          <a:xfrm>
            <a:off x="286746" y="5102956"/>
            <a:ext cx="6096000" cy="1277786"/>
          </a:xfrm>
          <a:prstGeom prst="rect">
            <a:avLst/>
          </a:prstGeom>
        </p:spPr>
        <p:txBody>
          <a:bodyPr>
            <a:spAutoFit/>
          </a:bodyPr>
          <a:lstStyle/>
          <a:p>
            <a:pPr marL="285750" indent="-285750" algn="just">
              <a:lnSpc>
                <a:spcPct val="107000"/>
              </a:lnSpc>
              <a:spcAft>
                <a:spcPts val="800"/>
              </a:spcAft>
              <a:buFont typeface="Courier New" panose="02070309020205020404" pitchFamily="49" charset="0"/>
              <a:buChar char="o"/>
            </a:pPr>
            <a:r>
              <a:rPr lang="es-MX" dirty="0">
                <a:latin typeface="Segoe UI Light" panose="020B0502040204020203" pitchFamily="34" charset="0"/>
              </a:rPr>
              <a:t>A partir de que se concluyan los 30 días naturales de implementación se atenderá telefónicamente a través de los teléfonos de mesa de ayuda de BTS en la ciudad de México.</a:t>
            </a:r>
            <a:endParaRPr lang="en-US" dirty="0">
              <a:latin typeface="Segoe UI Light" panose="020B0502040204020203" pitchFamily="34" charset="0"/>
            </a:endParaRPr>
          </a:p>
        </p:txBody>
      </p:sp>
    </p:spTree>
    <p:extLst>
      <p:ext uri="{BB962C8B-B14F-4D97-AF65-F5344CB8AC3E}">
        <p14:creationId xmlns:p14="http://schemas.microsoft.com/office/powerpoint/2010/main" val="543619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 de PowerPoint Oficial (BTS).potx" id="{16BC44B4-8792-4116-9421-09A36A112D19}" vid="{74A9D53B-8905-4F73-9942-7C9052C96F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7EDFF8C0645F4483BCBCC7BF6D460C" ma:contentTypeVersion="0" ma:contentTypeDescription="Create a new document." ma:contentTypeScope="" ma:versionID="0f8b9d49d9338e23ad3e2371a4c712a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E0472C-3EF5-4074-BC56-DA73B9515314}">
  <ds:schemaRefs>
    <ds:schemaRef ds:uri="http://schemas.microsoft.com/office/2006/documentManagement/types"/>
    <ds:schemaRef ds:uri="http://www.w3.org/XML/1998/namespace"/>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CF1B11AA-8E8C-45CD-9C39-C21FCECEC7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E6446B5-0E29-42B1-BFDB-90331FA96A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Presentacion de PowerPoint Oficial (BTS)</Template>
  <TotalTime>10210</TotalTime>
  <Words>1257</Words>
  <Application>Microsoft Macintosh PowerPoint</Application>
  <PresentationFormat>Panorámica</PresentationFormat>
  <Paragraphs>148</Paragraphs>
  <Slides>15</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Calibri</vt:lpstr>
      <vt:lpstr>Calibri Light</vt:lpstr>
      <vt:lpstr>Courier New</vt:lpstr>
      <vt:lpstr>Segoe UI</vt:lpstr>
      <vt:lpstr>Segoe UI Light</vt:lpstr>
      <vt:lpstr>Symbol</vt:lpstr>
      <vt:lpstr>Times New Roman</vt:lpstr>
      <vt:lpstr>Arial</vt:lpstr>
      <vt:lpstr>Office Theme</vt:lpstr>
      <vt:lpstr>Implementación de Sistema Informático Delegación PGR en el estado de Guerrero Modelo Acusatorio</vt:lpstr>
      <vt:lpstr>Agenda</vt:lpstr>
      <vt:lpstr>Presentación: ¿Quienes Somos? </vt:lpstr>
      <vt:lpstr>Presentación: ¿Donde estamos? </vt:lpstr>
      <vt:lpstr>Plan general de actividades </vt:lpstr>
      <vt:lpstr>Evidencia de la implantación generada en conjunto con la delegación</vt:lpstr>
      <vt:lpstr>Dinámica de capacitación</vt:lpstr>
      <vt:lpstr>Dinámica de capacitación</vt:lpstr>
      <vt:lpstr>Dinámica de Soporte </vt:lpstr>
      <vt:lpstr>Información necesaria</vt:lpstr>
      <vt:lpstr>Presentación de PowerPoint</vt:lpstr>
      <vt:lpstr>Datos de contacto del equipo de trabajo</vt:lpstr>
      <vt:lpstr>Posibles Riesgos</vt:lpstr>
      <vt:lpstr>Factores clave para el éxito </vt:lpstr>
      <vt:lpstr>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Documento para presentaciones oficiales de BTS</dc:subject>
  <dc:creator>Lizeth Murrieta Zavala</dc:creator>
  <cp:lastModifiedBy>Usuario de Microsoft Office</cp:lastModifiedBy>
  <cp:revision>85</cp:revision>
  <dcterms:created xsi:type="dcterms:W3CDTF">2014-10-08T20:12:58Z</dcterms:created>
  <dcterms:modified xsi:type="dcterms:W3CDTF">2016-06-01T03:05:53Z</dcterms:modified>
  <cp:category>Presentaciones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0x010100397EDFF8C0645F4483BCBCC7BF6D460C</vt:lpwstr>
  </property>
</Properties>
</file>