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4"/>
  </p:sldMasterIdLst>
  <p:sldIdLst>
    <p:sldId id="269" r:id="rId5"/>
    <p:sldId id="279" r:id="rId6"/>
  </p:sldIdLst>
  <p:sldSz cx="1944688" cy="3095625"/>
  <p:notesSz cx="6858000" cy="9144000"/>
  <p:defaultTextStyle>
    <a:defPPr>
      <a:defRPr lang="es-MX"/>
    </a:defPPr>
    <a:lvl1pPr marL="0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1pPr>
    <a:lvl2pPr marL="320086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2pPr>
    <a:lvl3pPr marL="640171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3pPr>
    <a:lvl4pPr marL="960257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4pPr>
    <a:lvl5pPr marL="1280343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5pPr>
    <a:lvl6pPr marL="1600429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6pPr>
    <a:lvl7pPr marL="1920514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7pPr>
    <a:lvl8pPr marL="2240600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8pPr>
    <a:lvl9pPr marL="2560686" algn="l" defTabSz="640171" rtl="0" eaLnBrk="1" latinLnBrk="0" hangingPunct="1">
      <a:defRPr sz="12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5" autoAdjust="0"/>
    <p:restoredTop sz="94660"/>
  </p:normalViewPr>
  <p:slideViewPr>
    <p:cSldViewPr snapToGrid="0">
      <p:cViewPr varScale="1">
        <p:scale>
          <a:sx n="280" d="100"/>
          <a:sy n="280" d="100"/>
        </p:scale>
        <p:origin x="3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21926" y="528094"/>
            <a:ext cx="1023989" cy="2254147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40" y="240771"/>
            <a:ext cx="1308945" cy="1410230"/>
          </a:xfrm>
        </p:spPr>
        <p:txBody>
          <a:bodyPr anchor="b">
            <a:normAutofit/>
          </a:bodyPr>
          <a:lstStyle>
            <a:lvl1pPr algn="l">
              <a:defRPr sz="936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0" y="1735079"/>
            <a:ext cx="1053639" cy="863717"/>
          </a:xfrm>
        </p:spPr>
        <p:txBody>
          <a:bodyPr anchor="t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4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1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8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6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92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3440" y="240771"/>
            <a:ext cx="1717808" cy="141022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40"/>
            </a:lvl1pPr>
            <a:lvl2pPr marL="97246" indent="0">
              <a:buNone/>
              <a:defRPr sz="340"/>
            </a:lvl2pPr>
            <a:lvl3pPr marL="194493" indent="0">
              <a:buNone/>
              <a:defRPr sz="340"/>
            </a:lvl3pPr>
            <a:lvl4pPr marL="291739" indent="0">
              <a:buNone/>
              <a:defRPr sz="340"/>
            </a:lvl4pPr>
            <a:lvl5pPr marL="388986" indent="0">
              <a:buNone/>
              <a:defRPr sz="340"/>
            </a:lvl5pPr>
            <a:lvl6pPr marL="486232" indent="0">
              <a:buNone/>
              <a:defRPr sz="340"/>
            </a:lvl6pPr>
            <a:lvl7pPr marL="583479" indent="0">
              <a:buNone/>
              <a:defRPr sz="340"/>
            </a:lvl7pPr>
            <a:lvl8pPr marL="680725" indent="0">
              <a:buNone/>
              <a:defRPr sz="340"/>
            </a:lvl8pPr>
            <a:lvl9pPr marL="777972" indent="0">
              <a:buNone/>
              <a:defRPr sz="3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62058" y="1735079"/>
            <a:ext cx="1548548" cy="206375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40"/>
            </a:lvl1pPr>
            <a:lvl2pPr marL="97246" indent="0">
              <a:buFontTx/>
              <a:buNone/>
              <a:defRPr/>
            </a:lvl2pPr>
            <a:lvl3pPr marL="194493" indent="0">
              <a:buFontTx/>
              <a:buNone/>
              <a:defRPr/>
            </a:lvl3pPr>
            <a:lvl4pPr marL="291739" indent="0">
              <a:buFontTx/>
              <a:buNone/>
              <a:defRPr/>
            </a:lvl4pPr>
            <a:lvl5pPr marL="388986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74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40771"/>
            <a:ext cx="1717808" cy="1307042"/>
          </a:xfrm>
        </p:spPr>
        <p:txBody>
          <a:bodyPr anchor="ctr">
            <a:normAutofit/>
          </a:bodyPr>
          <a:lstStyle>
            <a:lvl1pPr algn="l">
              <a:defRPr sz="596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1857375"/>
            <a:ext cx="1357613" cy="859896"/>
          </a:xfrm>
        </p:spPr>
        <p:txBody>
          <a:bodyPr anchor="ctr">
            <a:normAutofit/>
          </a:bodyPr>
          <a:lstStyle>
            <a:lvl1pPr marL="0" indent="0" algn="l">
              <a:buNone/>
              <a:defRPr sz="383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751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09" y="240771"/>
            <a:ext cx="1458896" cy="1307042"/>
          </a:xfrm>
        </p:spPr>
        <p:txBody>
          <a:bodyPr anchor="ctr">
            <a:normAutofit/>
          </a:bodyPr>
          <a:lstStyle>
            <a:lvl1pPr algn="l">
              <a:defRPr sz="596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6880" y="1547813"/>
            <a:ext cx="1361636" cy="21784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7246" indent="0">
              <a:buFontTx/>
              <a:buNone/>
              <a:defRPr/>
            </a:lvl2pPr>
            <a:lvl3pPr marL="194493" indent="0">
              <a:buFontTx/>
              <a:buNone/>
              <a:defRPr/>
            </a:lvl3pPr>
            <a:lvl4pPr marL="291739" indent="0">
              <a:buFontTx/>
              <a:buNone/>
              <a:defRPr/>
            </a:lvl4pPr>
            <a:lvl5pPr marL="388986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1941455"/>
            <a:ext cx="1357360" cy="775816"/>
          </a:xfrm>
        </p:spPr>
        <p:txBody>
          <a:bodyPr anchor="ctr">
            <a:normAutofit/>
          </a:bodyPr>
          <a:lstStyle>
            <a:lvl1pPr marL="0" indent="0" algn="l">
              <a:buNone/>
              <a:defRPr sz="425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48617" y="320768"/>
            <a:ext cx="97260" cy="263961"/>
          </a:xfrm>
          <a:prstGeom prst="rect">
            <a:avLst/>
          </a:prstGeom>
        </p:spPr>
        <p:txBody>
          <a:bodyPr vert="horz" lIns="19447" tIns="9723" rIns="19447" bIns="9723" rtlCol="0" anchor="ctr">
            <a:noAutofit/>
          </a:bodyPr>
          <a:lstStyle/>
          <a:p>
            <a:pPr lvl="0"/>
            <a:r>
              <a:rPr lang="en-US" sz="170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6779" y="1249716"/>
            <a:ext cx="97260" cy="263961"/>
          </a:xfrm>
          <a:prstGeom prst="rect">
            <a:avLst/>
          </a:prstGeom>
        </p:spPr>
        <p:txBody>
          <a:bodyPr vert="horz" lIns="19447" tIns="9723" rIns="19447" bIns="9723" rtlCol="0" anchor="ctr">
            <a:noAutofit/>
          </a:bodyPr>
          <a:lstStyle/>
          <a:p>
            <a:pPr lvl="0" algn="r"/>
            <a:r>
              <a:rPr lang="en-US" sz="170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1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1547812"/>
            <a:ext cx="1357360" cy="766188"/>
          </a:xfrm>
        </p:spPr>
        <p:txBody>
          <a:bodyPr anchor="b">
            <a:normAutofit/>
          </a:bodyPr>
          <a:lstStyle>
            <a:lvl1pPr algn="l">
              <a:defRPr sz="596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2316970"/>
            <a:ext cx="1357613" cy="400300"/>
          </a:xfrm>
        </p:spPr>
        <p:txBody>
          <a:bodyPr anchor="t">
            <a:normAutofit/>
          </a:bodyPr>
          <a:lstStyle>
            <a:lvl1pPr marL="0" indent="0" algn="l">
              <a:buNone/>
              <a:defRPr sz="383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93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09" y="240771"/>
            <a:ext cx="1458896" cy="1307042"/>
          </a:xfrm>
        </p:spPr>
        <p:txBody>
          <a:bodyPr anchor="ctr">
            <a:normAutofit/>
          </a:bodyPr>
          <a:lstStyle>
            <a:lvl1pPr algn="l">
              <a:defRPr sz="596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440" y="1754187"/>
            <a:ext cx="1357360" cy="47389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2235729"/>
            <a:ext cx="1357360" cy="481542"/>
          </a:xfrm>
        </p:spPr>
        <p:txBody>
          <a:bodyPr anchor="t">
            <a:normAutofit/>
          </a:bodyPr>
          <a:lstStyle>
            <a:lvl1pPr marL="0" indent="0" algn="l">
              <a:buNone/>
              <a:defRPr sz="383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48617" y="320768"/>
            <a:ext cx="97260" cy="263961"/>
          </a:xfrm>
          <a:prstGeom prst="rect">
            <a:avLst/>
          </a:prstGeom>
        </p:spPr>
        <p:txBody>
          <a:bodyPr vert="horz" lIns="19447" tIns="9723" rIns="19447" bIns="9723" rtlCol="0" anchor="ctr">
            <a:noAutofit/>
          </a:bodyPr>
          <a:lstStyle/>
          <a:p>
            <a:pPr lvl="0"/>
            <a:r>
              <a:rPr lang="en-US" sz="170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6779" y="1249716"/>
            <a:ext cx="97260" cy="263961"/>
          </a:xfrm>
          <a:prstGeom prst="rect">
            <a:avLst/>
          </a:prstGeom>
        </p:spPr>
        <p:txBody>
          <a:bodyPr vert="horz" lIns="19447" tIns="9723" rIns="19447" bIns="9723" rtlCol="0" anchor="ctr">
            <a:noAutofit/>
          </a:bodyPr>
          <a:lstStyle/>
          <a:p>
            <a:pPr lvl="0" algn="r"/>
            <a:r>
              <a:rPr lang="en-US" sz="170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98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40771"/>
            <a:ext cx="1600509" cy="13070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96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440" y="1773297"/>
            <a:ext cx="1357360" cy="37835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2151651"/>
            <a:ext cx="1357360" cy="565620"/>
          </a:xfrm>
        </p:spPr>
        <p:txBody>
          <a:bodyPr anchor="t">
            <a:normAutofit/>
          </a:bodyPr>
          <a:lstStyle>
            <a:lvl1pPr marL="0" indent="0" algn="l">
              <a:buNone/>
              <a:defRPr sz="383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9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>
            <a:normAutofit/>
          </a:bodyPr>
          <a:lstStyle>
            <a:lvl1pPr algn="l">
              <a:defRPr sz="5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40" y="240771"/>
            <a:ext cx="1394048" cy="170068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28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502" y="240771"/>
            <a:ext cx="434746" cy="1994958"/>
          </a:xfrm>
        </p:spPr>
        <p:txBody>
          <a:bodyPr vert="eaVert">
            <a:normAutofit/>
          </a:bodyPr>
          <a:lstStyle>
            <a:lvl1pPr>
              <a:defRPr sz="59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440" y="240771"/>
            <a:ext cx="1244143" cy="24765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5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40" y="240771"/>
            <a:ext cx="1394048" cy="170068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62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894292"/>
            <a:ext cx="1361636" cy="1047162"/>
          </a:xfrm>
        </p:spPr>
        <p:txBody>
          <a:bodyPr anchor="b">
            <a:normAutofit/>
          </a:bodyPr>
          <a:lstStyle>
            <a:lvl1pPr algn="l">
              <a:defRPr sz="681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2025532"/>
            <a:ext cx="1361636" cy="691739"/>
          </a:xfrm>
        </p:spPr>
        <p:txBody>
          <a:bodyPr anchor="t">
            <a:normAutofit/>
          </a:bodyPr>
          <a:lstStyle>
            <a:lvl1pPr marL="0" indent="0" algn="l">
              <a:buNone/>
              <a:defRPr sz="383">
                <a:solidFill>
                  <a:schemeClr val="bg2">
                    <a:lumMod val="75000"/>
                  </a:schemeClr>
                </a:solidFill>
              </a:defRPr>
            </a:lvl1pPr>
            <a:lvl2pPr marL="97246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2pPr>
            <a:lvl3pPr marL="194493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3pPr>
            <a:lvl4pPr marL="29173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4pPr>
            <a:lvl5pPr marL="388986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5pPr>
            <a:lvl6pPr marL="48623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6pPr>
            <a:lvl7pPr marL="583479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7pPr>
            <a:lvl8pPr marL="680725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8pPr>
            <a:lvl9pPr marL="777972" indent="0">
              <a:buNone/>
              <a:defRPr sz="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3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>
            <a:normAutofit/>
          </a:bodyPr>
          <a:lstStyle>
            <a:lvl1pPr>
              <a:defRPr sz="6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13440" y="240771"/>
            <a:ext cx="840054" cy="170068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991562" y="240771"/>
            <a:ext cx="839686" cy="169686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55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>
            <a:normAutofit/>
          </a:bodyPr>
          <a:lstStyle>
            <a:lvl1pPr>
              <a:defRPr sz="6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57" y="240771"/>
            <a:ext cx="790480" cy="275167"/>
          </a:xfrm>
        </p:spPr>
        <p:txBody>
          <a:bodyPr anchor="b">
            <a:noAutofit/>
          </a:bodyPr>
          <a:lstStyle>
            <a:lvl1pPr marL="0" indent="0">
              <a:buNone/>
              <a:defRPr sz="510" b="0" cap="all">
                <a:solidFill>
                  <a:schemeClr val="tx1"/>
                </a:solidFill>
              </a:defRPr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440" y="515938"/>
            <a:ext cx="839097" cy="1425516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534" y="255819"/>
            <a:ext cx="800515" cy="260118"/>
          </a:xfrm>
        </p:spPr>
        <p:txBody>
          <a:bodyPr anchor="b">
            <a:noAutofit/>
          </a:bodyPr>
          <a:lstStyle>
            <a:lvl1pPr marL="0" indent="0">
              <a:buNone/>
              <a:defRPr sz="510" b="0" cap="all">
                <a:solidFill>
                  <a:schemeClr val="tx1"/>
                </a:solidFill>
              </a:defRPr>
            </a:lvl1pPr>
            <a:lvl2pPr marL="97246" indent="0">
              <a:buNone/>
              <a:defRPr sz="425" b="1"/>
            </a:lvl2pPr>
            <a:lvl3pPr marL="194493" indent="0">
              <a:buNone/>
              <a:defRPr sz="383" b="1"/>
            </a:lvl3pPr>
            <a:lvl4pPr marL="291739" indent="0">
              <a:buNone/>
              <a:defRPr sz="340" b="1"/>
            </a:lvl4pPr>
            <a:lvl5pPr marL="388986" indent="0">
              <a:buNone/>
              <a:defRPr sz="340" b="1"/>
            </a:lvl5pPr>
            <a:lvl6pPr marL="486232" indent="0">
              <a:buNone/>
              <a:defRPr sz="340" b="1"/>
            </a:lvl6pPr>
            <a:lvl7pPr marL="583479" indent="0">
              <a:buNone/>
              <a:defRPr sz="340" b="1"/>
            </a:lvl7pPr>
            <a:lvl8pPr marL="680725" indent="0">
              <a:buNone/>
              <a:defRPr sz="340" b="1"/>
            </a:lvl8pPr>
            <a:lvl9pPr marL="777972" indent="0">
              <a:buNone/>
              <a:defRPr sz="34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562" y="515938"/>
            <a:ext cx="841487" cy="1421694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</p:spPr>
        <p:txBody>
          <a:bodyPr>
            <a:normAutofit/>
          </a:bodyPr>
          <a:lstStyle>
            <a:lvl1pPr>
              <a:defRPr sz="68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6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81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408" y="240771"/>
            <a:ext cx="680641" cy="687917"/>
          </a:xfrm>
        </p:spPr>
        <p:txBody>
          <a:bodyPr anchor="b">
            <a:normAutofit/>
          </a:bodyPr>
          <a:lstStyle>
            <a:lvl1pPr algn="l">
              <a:defRPr sz="425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40" y="240771"/>
            <a:ext cx="944006" cy="24765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408" y="997480"/>
            <a:ext cx="680641" cy="943975"/>
          </a:xfrm>
        </p:spPr>
        <p:txBody>
          <a:bodyPr anchor="t">
            <a:normAutofit/>
          </a:bodyPr>
          <a:lstStyle>
            <a:lvl1pPr marL="0" indent="0">
              <a:buNone/>
              <a:defRPr sz="340"/>
            </a:lvl1pPr>
            <a:lvl2pPr marL="97246" indent="0">
              <a:buNone/>
              <a:defRPr sz="255"/>
            </a:lvl2pPr>
            <a:lvl3pPr marL="194493" indent="0">
              <a:buNone/>
              <a:defRPr sz="213"/>
            </a:lvl3pPr>
            <a:lvl4pPr marL="291739" indent="0">
              <a:buNone/>
              <a:defRPr sz="191"/>
            </a:lvl4pPr>
            <a:lvl5pPr marL="388986" indent="0">
              <a:buNone/>
              <a:defRPr sz="191"/>
            </a:lvl5pPr>
            <a:lvl6pPr marL="486232" indent="0">
              <a:buNone/>
              <a:defRPr sz="191"/>
            </a:lvl6pPr>
            <a:lvl7pPr marL="583479" indent="0">
              <a:buNone/>
              <a:defRPr sz="191"/>
            </a:lvl7pPr>
            <a:lvl8pPr marL="680725" indent="0">
              <a:buNone/>
              <a:defRPr sz="191"/>
            </a:lvl8pPr>
            <a:lvl9pPr marL="777972" indent="0">
              <a:buNone/>
              <a:defRPr sz="19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56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38" y="653521"/>
            <a:ext cx="757811" cy="515938"/>
          </a:xfrm>
        </p:spPr>
        <p:txBody>
          <a:bodyPr anchor="b">
            <a:normAutofit/>
          </a:bodyPr>
          <a:lstStyle>
            <a:lvl1pPr algn="l">
              <a:defRPr sz="51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62057" y="412750"/>
            <a:ext cx="697777" cy="216693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40"/>
            </a:lvl1pPr>
            <a:lvl2pPr marL="97246" indent="0">
              <a:buNone/>
              <a:defRPr sz="340"/>
            </a:lvl2pPr>
            <a:lvl3pPr marL="194493" indent="0">
              <a:buNone/>
              <a:defRPr sz="340"/>
            </a:lvl3pPr>
            <a:lvl4pPr marL="291739" indent="0">
              <a:buNone/>
              <a:defRPr sz="340"/>
            </a:lvl4pPr>
            <a:lvl5pPr marL="388986" indent="0">
              <a:buNone/>
              <a:defRPr sz="340"/>
            </a:lvl5pPr>
            <a:lvl6pPr marL="486232" indent="0">
              <a:buNone/>
              <a:defRPr sz="340"/>
            </a:lvl6pPr>
            <a:lvl7pPr marL="583479" indent="0">
              <a:buNone/>
              <a:defRPr sz="340"/>
            </a:lvl7pPr>
            <a:lvl8pPr marL="680725" indent="0">
              <a:buNone/>
              <a:defRPr sz="340"/>
            </a:lvl8pPr>
            <a:lvl9pPr marL="777972" indent="0">
              <a:buNone/>
              <a:defRPr sz="34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187" y="1238250"/>
            <a:ext cx="758016" cy="940153"/>
          </a:xfrm>
        </p:spPr>
        <p:txBody>
          <a:bodyPr anchor="t">
            <a:normAutofit/>
          </a:bodyPr>
          <a:lstStyle>
            <a:lvl1pPr marL="0" indent="0">
              <a:buNone/>
              <a:defRPr sz="383"/>
            </a:lvl1pPr>
            <a:lvl2pPr marL="97246" indent="0">
              <a:buNone/>
              <a:defRPr sz="255"/>
            </a:lvl2pPr>
            <a:lvl3pPr marL="194493" indent="0">
              <a:buNone/>
              <a:defRPr sz="213"/>
            </a:lvl3pPr>
            <a:lvl4pPr marL="291739" indent="0">
              <a:buNone/>
              <a:defRPr sz="191"/>
            </a:lvl4pPr>
            <a:lvl5pPr marL="388986" indent="0">
              <a:buNone/>
              <a:defRPr sz="191"/>
            </a:lvl5pPr>
            <a:lvl6pPr marL="486232" indent="0">
              <a:buNone/>
              <a:defRPr sz="191"/>
            </a:lvl6pPr>
            <a:lvl7pPr marL="583479" indent="0">
              <a:buNone/>
              <a:defRPr sz="191"/>
            </a:lvl7pPr>
            <a:lvl8pPr marL="680725" indent="0">
              <a:buNone/>
              <a:defRPr sz="191"/>
            </a:lvl8pPr>
            <a:lvl9pPr marL="777972" indent="0">
              <a:buNone/>
              <a:defRPr sz="19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440" y="2786063"/>
            <a:ext cx="1236001" cy="164813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8677" y="1758010"/>
            <a:ext cx="525401" cy="120003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440" y="2029354"/>
            <a:ext cx="1394048" cy="6879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0" y="240771"/>
            <a:ext cx="1394048" cy="1700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217" y="2786064"/>
            <a:ext cx="255307" cy="1648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B70716-7E97-4385-8EE4-AA5AA01E148E}" type="datetimeFigureOut">
              <a:rPr lang="es-MX" smtClean="0"/>
              <a:t>24/01/16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440" y="2786063"/>
            <a:ext cx="1236001" cy="1648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416" y="2518063"/>
            <a:ext cx="182242" cy="3023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96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513D07-7B6C-4C52-971C-259189D396F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399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l" defTabSz="97246" rtl="0" eaLnBrk="1" latinLnBrk="0" hangingPunct="1">
        <a:spcBef>
          <a:spcPct val="0"/>
        </a:spcBef>
        <a:buNone/>
        <a:defRPr sz="681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779" indent="-60779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58025" indent="-60779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55272" indent="-60779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28207" indent="-36467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25453" indent="-36467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34855" indent="-48623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32102" indent="-48623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729348" indent="-48623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826595" indent="-48623" algn="l" defTabSz="97246" rtl="0" eaLnBrk="1" latinLnBrk="0" hangingPunct="1">
        <a:spcBef>
          <a:spcPct val="20000"/>
        </a:spcBef>
        <a:spcAft>
          <a:spcPts val="128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9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246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493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739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986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6232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3479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725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972" algn="l" defTabSz="97246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hyperlink" Target="mailto:Justici@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16200000">
            <a:off x="1394001" y="762771"/>
            <a:ext cx="716039" cy="384325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5400000">
            <a:off x="-161227" y="786319"/>
            <a:ext cx="716039" cy="3843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10800000">
            <a:off x="269147" y="7805"/>
            <a:ext cx="716039" cy="384325"/>
          </a:xfrm>
          <a:prstGeom prst="rect">
            <a:avLst/>
          </a:prstGeom>
        </p:spPr>
      </p:pic>
      <p:pic>
        <p:nvPicPr>
          <p:cNvPr id="69" name="Imagen 68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10800000">
            <a:off x="909299" y="10298"/>
            <a:ext cx="716039" cy="384325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16200000">
            <a:off x="1383595" y="167681"/>
            <a:ext cx="716039" cy="384325"/>
          </a:xfrm>
          <a:prstGeom prst="rect">
            <a:avLst/>
          </a:prstGeom>
        </p:spPr>
      </p:pic>
      <p:pic>
        <p:nvPicPr>
          <p:cNvPr id="61" name="Imagen 6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35315" b="79507"/>
          <a:stretch/>
        </p:blipFill>
        <p:spPr>
          <a:xfrm rot="5400000">
            <a:off x="-166064" y="172770"/>
            <a:ext cx="716039" cy="3843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9210" y="1890880"/>
            <a:ext cx="1933776" cy="2616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dirty="0">
                <a:ln>
                  <a:solidFill>
                    <a:srgbClr val="084486"/>
                  </a:solidFill>
                </a:ln>
                <a:solidFill>
                  <a:srgbClr val="0844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Consultor</a:t>
            </a:r>
            <a:r>
              <a:rPr lang="es-ES" sz="80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100" dirty="0">
                <a:ln>
                  <a:solidFill>
                    <a:srgbClr val="084486"/>
                  </a:solidFill>
                </a:ln>
                <a:solidFill>
                  <a:srgbClr val="0844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Soporte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1781" y="1398120"/>
            <a:ext cx="1944688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000" b="1" dirty="0" smtClean="0">
                <a:ln>
                  <a:solidFill>
                    <a:srgbClr val="084486"/>
                  </a:solidFill>
                </a:ln>
                <a:solidFill>
                  <a:srgbClr val="0844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VERÓNICA </a:t>
            </a:r>
            <a:endParaRPr lang="es-ES" sz="2000" b="1" dirty="0" smtClean="0">
              <a:ln>
                <a:solidFill>
                  <a:srgbClr val="084486"/>
                </a:solidFill>
              </a:ln>
              <a:solidFill>
                <a:srgbClr val="0844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ES" sz="1100" dirty="0" smtClean="0">
                <a:ln>
                  <a:solidFill>
                    <a:srgbClr val="084486"/>
                  </a:solidFill>
                </a:ln>
                <a:solidFill>
                  <a:srgbClr val="08448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Palestina</a:t>
            </a:r>
            <a:endParaRPr lang="es-ES" sz="1100" dirty="0">
              <a:ln>
                <a:solidFill>
                  <a:srgbClr val="084486"/>
                </a:solidFill>
              </a:ln>
              <a:solidFill>
                <a:srgbClr val="08448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5" t="5387" r="8419"/>
          <a:stretch/>
        </p:blipFill>
        <p:spPr>
          <a:xfrm>
            <a:off x="384118" y="355472"/>
            <a:ext cx="1165333" cy="1076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2152490"/>
            <a:ext cx="1657706" cy="9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" y="67228"/>
            <a:ext cx="1245048" cy="681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79" y="848643"/>
            <a:ext cx="1709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gafete habilita </a:t>
            </a:r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Veronica Palestina Alavés como consultor de soporte asignado al Bufete de Tecnología y Soluciones Avanzadas para brindar apoyo a los usuarios dentro de las instalaciones de la Procuraduría General de la Republica con relación a la aplicación </a:t>
            </a:r>
            <a:r>
              <a:rPr lang="es-ES" sz="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Justici</a:t>
            </a:r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@</a:t>
            </a:r>
            <a:r>
              <a:rPr lang="es-ES" sz="8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.Net</a:t>
            </a:r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endParaRPr lang="es-E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cualquier comentario o aclaración, comunicarse </a:t>
            </a:r>
            <a:r>
              <a:rPr lang="es-E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 (55)50 47 79 </a:t>
            </a:r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90 o al (686</a:t>
            </a:r>
            <a:r>
              <a:rPr lang="es-E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558 </a:t>
            </a:r>
            <a:r>
              <a:rPr lang="es-ES" sz="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0972.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930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EDFF8C0645F4483BCBCC7BF6D460C" ma:contentTypeVersion="0" ma:contentTypeDescription="Create a new document." ma:contentTypeScope="" ma:versionID="0f8b9d49d9338e23ad3e2371a4c712a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1B5FF7-43BF-4C2C-A417-47752E48E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36E7DB-2857-4099-8978-8334A21741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BF8AD0-1707-4AE4-BDD5-B58DED6FA8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253</TotalTime>
  <Words>70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Segoe UI</vt:lpstr>
      <vt:lpstr>Wingdings 3</vt:lpstr>
      <vt:lpstr>Sector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PGRDGTIC</dc:creator>
  <cp:lastModifiedBy>Microsoft Office User</cp:lastModifiedBy>
  <cp:revision>34</cp:revision>
  <dcterms:created xsi:type="dcterms:W3CDTF">2014-11-21T17:30:15Z</dcterms:created>
  <dcterms:modified xsi:type="dcterms:W3CDTF">2016-01-25T04:41:47Z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0x010100397EDFF8C0645F4483BCBCC7BF6D460C</vt:lpwstr>
  </property>
</Properties>
</file>