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4"/>
  </p:notesMasterIdLst>
  <p:handoutMasterIdLst>
    <p:handoutMasterId r:id="rId15"/>
  </p:handoutMasterIdLst>
  <p:sldIdLst>
    <p:sldId id="2648" r:id="rId2"/>
    <p:sldId id="2661" r:id="rId3"/>
    <p:sldId id="2665" r:id="rId4"/>
    <p:sldId id="2662" r:id="rId5"/>
    <p:sldId id="2666" r:id="rId6"/>
    <p:sldId id="2667" r:id="rId7"/>
    <p:sldId id="2668" r:id="rId8"/>
    <p:sldId id="2669" r:id="rId9"/>
    <p:sldId id="2670" r:id="rId10"/>
    <p:sldId id="2671" r:id="rId11"/>
    <p:sldId id="2672" r:id="rId12"/>
    <p:sldId id="26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jalingam Sokkalingam - Dr (ACAD/UTP)" initials="RS-D(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54577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D951EC-DB55-4D28-9375-95E7C2419DC3}" v="1046" dt="2020-06-02T06:38:35.9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9" autoAdjust="0"/>
    <p:restoredTop sz="95799" autoAdjust="0"/>
  </p:normalViewPr>
  <p:slideViewPr>
    <p:cSldViewPr snapToGrid="0">
      <p:cViewPr>
        <p:scale>
          <a:sx n="81" d="100"/>
          <a:sy n="81" d="100"/>
        </p:scale>
        <p:origin x="-510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85" Type="http://schemas.microsoft.com/office/2015/10/relationships/revisionInfo" Target="revisionInfo.xml"/><Relationship Id="rId3" Type="http://schemas.openxmlformats.org/officeDocument/2006/relationships/slide" Target="slides/slide2.xml"/><Relationship Id="rId8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brahima Faye - AP Dr (ACAD/UTP)" userId="9b137793-0595-49d5-a7dc-51251036cd10" providerId="ADAL" clId="{2ED951EC-DB55-4D28-9375-95E7C2419DC3}"/>
    <pc:docChg chg="undo custSel addSld delSld modSld sldOrd">
      <pc:chgData name="Ibrahima Faye - AP Dr (ACAD/UTP)" userId="9b137793-0595-49d5-a7dc-51251036cd10" providerId="ADAL" clId="{2ED951EC-DB55-4D28-9375-95E7C2419DC3}" dt="2020-06-02T06:38:35.915" v="4944"/>
      <pc:docMkLst>
        <pc:docMk/>
      </pc:docMkLst>
      <pc:sldChg chg="addSp delSp modSp mod modAnim">
        <pc:chgData name="Ibrahima Faye - AP Dr (ACAD/UTP)" userId="9b137793-0595-49d5-a7dc-51251036cd10" providerId="ADAL" clId="{2ED951EC-DB55-4D28-9375-95E7C2419DC3}" dt="2020-05-26T16:07:46.483" v="3757" actId="20577"/>
        <pc:sldMkLst>
          <pc:docMk/>
          <pc:sldMk cId="72145796" sldId="259"/>
        </pc:sldMkLst>
        <pc:spChg chg="add del mod">
          <ac:chgData name="Ibrahima Faye - AP Dr (ACAD/UTP)" userId="9b137793-0595-49d5-a7dc-51251036cd10" providerId="ADAL" clId="{2ED951EC-DB55-4D28-9375-95E7C2419DC3}" dt="2020-05-26T07:52:11.067" v="2641" actId="478"/>
          <ac:spMkLst>
            <pc:docMk/>
            <pc:sldMk cId="72145796" sldId="259"/>
            <ac:spMk id="2" creationId="{E973121F-6D52-4014-B632-2558CD688A81}"/>
          </ac:spMkLst>
        </pc:spChg>
        <pc:spChg chg="mod">
          <ac:chgData name="Ibrahima Faye - AP Dr (ACAD/UTP)" userId="9b137793-0595-49d5-a7dc-51251036cd10" providerId="ADAL" clId="{2ED951EC-DB55-4D28-9375-95E7C2419DC3}" dt="2020-05-26T07:48:11.438" v="2581" actId="1076"/>
          <ac:spMkLst>
            <pc:docMk/>
            <pc:sldMk cId="72145796" sldId="259"/>
            <ac:spMk id="3" creationId="{00000000-0000-0000-0000-000000000000}"/>
          </ac:spMkLst>
        </pc:spChg>
        <pc:spChg chg="del">
          <ac:chgData name="Ibrahima Faye - AP Dr (ACAD/UTP)" userId="9b137793-0595-49d5-a7dc-51251036cd10" providerId="ADAL" clId="{2ED951EC-DB55-4D28-9375-95E7C2419DC3}" dt="2020-05-26T07:45:06.953" v="2547" actId="478"/>
          <ac:spMkLst>
            <pc:docMk/>
            <pc:sldMk cId="72145796" sldId="259"/>
            <ac:spMk id="8" creationId="{00000000-0000-0000-0000-000000000000}"/>
          </ac:spMkLst>
        </pc:spChg>
        <pc:spChg chg="del">
          <ac:chgData name="Ibrahima Faye - AP Dr (ACAD/UTP)" userId="9b137793-0595-49d5-a7dc-51251036cd10" providerId="ADAL" clId="{2ED951EC-DB55-4D28-9375-95E7C2419DC3}" dt="2020-05-25T15:47:28.699" v="2463" actId="478"/>
          <ac:spMkLst>
            <pc:docMk/>
            <pc:sldMk cId="72145796" sldId="259"/>
            <ac:spMk id="9" creationId="{00000000-0000-0000-0000-000000000000}"/>
          </ac:spMkLst>
        </pc:spChg>
        <pc:spChg chg="add mod">
          <ac:chgData name="Ibrahima Faye - AP Dr (ACAD/UTP)" userId="9b137793-0595-49d5-a7dc-51251036cd10" providerId="ADAL" clId="{2ED951EC-DB55-4D28-9375-95E7C2419DC3}" dt="2020-05-25T15:47:41.874" v="2469" actId="1035"/>
          <ac:spMkLst>
            <pc:docMk/>
            <pc:sldMk cId="72145796" sldId="259"/>
            <ac:spMk id="10" creationId="{78FF060D-9B07-4576-8AF3-0A23E3653BCE}"/>
          </ac:spMkLst>
        </pc:spChg>
        <pc:spChg chg="add del mod">
          <ac:chgData name="Ibrahima Faye - AP Dr (ACAD/UTP)" userId="9b137793-0595-49d5-a7dc-51251036cd10" providerId="ADAL" clId="{2ED951EC-DB55-4D28-9375-95E7C2419DC3}" dt="2020-05-26T07:52:04.710" v="2639" actId="478"/>
          <ac:spMkLst>
            <pc:docMk/>
            <pc:sldMk cId="72145796" sldId="259"/>
            <ac:spMk id="11" creationId="{C6A28867-AE3B-41F4-9F19-8EEF175CADB2}"/>
          </ac:spMkLst>
        </pc:spChg>
        <pc:spChg chg="add mod">
          <ac:chgData name="Ibrahima Faye - AP Dr (ACAD/UTP)" userId="9b137793-0595-49d5-a7dc-51251036cd10" providerId="ADAL" clId="{2ED951EC-DB55-4D28-9375-95E7C2419DC3}" dt="2020-05-26T07:48:20.513" v="2582" actId="1076"/>
          <ac:spMkLst>
            <pc:docMk/>
            <pc:sldMk cId="72145796" sldId="259"/>
            <ac:spMk id="12" creationId="{7AFCD0A2-137C-47A0-860C-60E0940672AB}"/>
          </ac:spMkLst>
        </pc:spChg>
        <pc:spChg chg="add mod">
          <ac:chgData name="Ibrahima Faye - AP Dr (ACAD/UTP)" userId="9b137793-0595-49d5-a7dc-51251036cd10" providerId="ADAL" clId="{2ED951EC-DB55-4D28-9375-95E7C2419DC3}" dt="2020-05-26T07:48:51.691" v="2586" actId="1076"/>
          <ac:spMkLst>
            <pc:docMk/>
            <pc:sldMk cId="72145796" sldId="259"/>
            <ac:spMk id="13" creationId="{64B6053D-0C67-4C23-B36B-0E7EE5F81198}"/>
          </ac:spMkLst>
        </pc:spChg>
        <pc:spChg chg="add mod">
          <ac:chgData name="Ibrahima Faye - AP Dr (ACAD/UTP)" userId="9b137793-0595-49d5-a7dc-51251036cd10" providerId="ADAL" clId="{2ED951EC-DB55-4D28-9375-95E7C2419DC3}" dt="2020-05-26T16:07:46.483" v="3757" actId="20577"/>
          <ac:spMkLst>
            <pc:docMk/>
            <pc:sldMk cId="72145796" sldId="259"/>
            <ac:spMk id="14" creationId="{ADE22722-31E0-47FC-8681-073454DAB553}"/>
          </ac:spMkLst>
        </pc:spChg>
        <pc:spChg chg="add mod">
          <ac:chgData name="Ibrahima Faye - AP Dr (ACAD/UTP)" userId="9b137793-0595-49d5-a7dc-51251036cd10" providerId="ADAL" clId="{2ED951EC-DB55-4D28-9375-95E7C2419DC3}" dt="2020-05-26T07:48:55.993" v="2587" actId="1037"/>
          <ac:spMkLst>
            <pc:docMk/>
            <pc:sldMk cId="72145796" sldId="259"/>
            <ac:spMk id="15" creationId="{3F6B754D-B543-41D5-8AB8-D3A2D1648852}"/>
          </ac:spMkLst>
        </pc:spChg>
        <pc:picChg chg="mod">
          <ac:chgData name="Ibrahima Faye - AP Dr (ACAD/UTP)" userId="9b137793-0595-49d5-a7dc-51251036cd10" providerId="ADAL" clId="{2ED951EC-DB55-4D28-9375-95E7C2419DC3}" dt="2020-05-26T07:34:51.472" v="2522" actId="1037"/>
          <ac:picMkLst>
            <pc:docMk/>
            <pc:sldMk cId="72145796" sldId="259"/>
            <ac:picMk id="4" creationId="{00000000-0000-0000-0000-000000000000}"/>
          </ac:picMkLst>
        </pc:picChg>
        <pc:picChg chg="mod">
          <ac:chgData name="Ibrahima Faye - AP Dr (ACAD/UTP)" userId="9b137793-0595-49d5-a7dc-51251036cd10" providerId="ADAL" clId="{2ED951EC-DB55-4D28-9375-95E7C2419DC3}" dt="2020-05-26T07:52:07.940" v="2640" actId="1076"/>
          <ac:picMkLst>
            <pc:docMk/>
            <pc:sldMk cId="72145796" sldId="259"/>
            <ac:picMk id="5" creationId="{00000000-0000-0000-0000-000000000000}"/>
          </ac:picMkLst>
        </pc:picChg>
        <pc:picChg chg="del mod">
          <ac:chgData name="Ibrahima Faye - AP Dr (ACAD/UTP)" userId="9b137793-0595-49d5-a7dc-51251036cd10" providerId="ADAL" clId="{2ED951EC-DB55-4D28-9375-95E7C2419DC3}" dt="2020-05-26T07:44:25.245" v="2542" actId="478"/>
          <ac:picMkLst>
            <pc:docMk/>
            <pc:sldMk cId="72145796" sldId="259"/>
            <ac:picMk id="6" creationId="{00000000-0000-0000-0000-000000000000}"/>
          </ac:picMkLst>
        </pc:picChg>
        <pc:picChg chg="del mod">
          <ac:chgData name="Ibrahima Faye - AP Dr (ACAD/UTP)" userId="9b137793-0595-49d5-a7dc-51251036cd10" providerId="ADAL" clId="{2ED951EC-DB55-4D28-9375-95E7C2419DC3}" dt="2020-05-26T07:44:29.134" v="2543" actId="478"/>
          <ac:picMkLst>
            <pc:docMk/>
            <pc:sldMk cId="72145796" sldId="259"/>
            <ac:picMk id="7" creationId="{00000000-0000-0000-0000-000000000000}"/>
          </ac:picMkLst>
        </pc:picChg>
        <pc:picChg chg="add del mod">
          <ac:chgData name="Ibrahima Faye - AP Dr (ACAD/UTP)" userId="9b137793-0595-49d5-a7dc-51251036cd10" providerId="ADAL" clId="{2ED951EC-DB55-4D28-9375-95E7C2419DC3}" dt="2020-05-26T07:51:10.612" v="2635" actId="478"/>
          <ac:picMkLst>
            <pc:docMk/>
            <pc:sldMk cId="72145796" sldId="259"/>
            <ac:picMk id="2050" creationId="{23894FE8-4A28-481F-AB71-77312C32766B}"/>
          </ac:picMkLst>
        </pc:picChg>
        <pc:picChg chg="add mod">
          <ac:chgData name="Ibrahima Faye - AP Dr (ACAD/UTP)" userId="9b137793-0595-49d5-a7dc-51251036cd10" providerId="ADAL" clId="{2ED951EC-DB55-4D28-9375-95E7C2419DC3}" dt="2020-05-26T07:52:19.866" v="2644" actId="14100"/>
          <ac:picMkLst>
            <pc:docMk/>
            <pc:sldMk cId="72145796" sldId="259"/>
            <ac:picMk id="2052" creationId="{40EF5A0E-1524-4AB0-B10F-9978F6BAE744}"/>
          </ac:picMkLst>
        </pc:picChg>
      </pc:sldChg>
      <pc:sldChg chg="modSp mod">
        <pc:chgData name="Ibrahima Faye - AP Dr (ACAD/UTP)" userId="9b137793-0595-49d5-a7dc-51251036cd10" providerId="ADAL" clId="{2ED951EC-DB55-4D28-9375-95E7C2419DC3}" dt="2020-05-26T15:46:53.755" v="3677" actId="1076"/>
        <pc:sldMkLst>
          <pc:docMk/>
          <pc:sldMk cId="3355188336" sldId="261"/>
        </pc:sldMkLst>
        <pc:spChg chg="mod">
          <ac:chgData name="Ibrahima Faye - AP Dr (ACAD/UTP)" userId="9b137793-0595-49d5-a7dc-51251036cd10" providerId="ADAL" clId="{2ED951EC-DB55-4D28-9375-95E7C2419DC3}" dt="2020-05-26T15:45:42.050" v="3659" actId="14100"/>
          <ac:spMkLst>
            <pc:docMk/>
            <pc:sldMk cId="3355188336" sldId="261"/>
            <ac:spMk id="7" creationId="{038AC87F-27A8-4E8B-8F00-B26158F344D3}"/>
          </ac:spMkLst>
        </pc:spChg>
        <pc:spChg chg="mod">
          <ac:chgData name="Ibrahima Faye - AP Dr (ACAD/UTP)" userId="9b137793-0595-49d5-a7dc-51251036cd10" providerId="ADAL" clId="{2ED951EC-DB55-4D28-9375-95E7C2419DC3}" dt="2020-05-26T15:46:45.741" v="3676" actId="123"/>
          <ac:spMkLst>
            <pc:docMk/>
            <pc:sldMk cId="3355188336" sldId="261"/>
            <ac:spMk id="9" creationId="{7419B37E-D314-4C7B-AD01-2377D7BB854B}"/>
          </ac:spMkLst>
        </pc:spChg>
        <pc:picChg chg="mod">
          <ac:chgData name="Ibrahima Faye - AP Dr (ACAD/UTP)" userId="9b137793-0595-49d5-a7dc-51251036cd10" providerId="ADAL" clId="{2ED951EC-DB55-4D28-9375-95E7C2419DC3}" dt="2020-05-26T15:46:53.755" v="3677" actId="1076"/>
          <ac:picMkLst>
            <pc:docMk/>
            <pc:sldMk cId="3355188336" sldId="261"/>
            <ac:picMk id="11" creationId="{EC4F0726-A6DF-4668-AAE3-A83544C70494}"/>
          </ac:picMkLst>
        </pc:picChg>
        <pc:picChg chg="mod">
          <ac:chgData name="Ibrahima Faye - AP Dr (ACAD/UTP)" userId="9b137793-0595-49d5-a7dc-51251036cd10" providerId="ADAL" clId="{2ED951EC-DB55-4D28-9375-95E7C2419DC3}" dt="2020-05-26T15:46:16.292" v="3660" actId="1076"/>
          <ac:picMkLst>
            <pc:docMk/>
            <pc:sldMk cId="3355188336" sldId="261"/>
            <ac:picMk id="12" creationId="{4F752B2F-5F04-4349-B1CE-D991EC2ECBFC}"/>
          </ac:picMkLst>
        </pc:picChg>
      </pc:sldChg>
      <pc:sldChg chg="modSp mod">
        <pc:chgData name="Ibrahima Faye - AP Dr (ACAD/UTP)" userId="9b137793-0595-49d5-a7dc-51251036cd10" providerId="ADAL" clId="{2ED951EC-DB55-4D28-9375-95E7C2419DC3}" dt="2020-05-26T08:32:46.649" v="2932" actId="14100"/>
        <pc:sldMkLst>
          <pc:docMk/>
          <pc:sldMk cId="3935665434" sldId="264"/>
        </pc:sldMkLst>
        <pc:spChg chg="mod">
          <ac:chgData name="Ibrahima Faye - AP Dr (ACAD/UTP)" userId="9b137793-0595-49d5-a7dc-51251036cd10" providerId="ADAL" clId="{2ED951EC-DB55-4D28-9375-95E7C2419DC3}" dt="2020-05-26T08:32:26.924" v="2928" actId="14100"/>
          <ac:spMkLst>
            <pc:docMk/>
            <pc:sldMk cId="3935665434" sldId="264"/>
            <ac:spMk id="5" creationId="{00000000-0000-0000-0000-000000000000}"/>
          </ac:spMkLst>
        </pc:spChg>
        <pc:spChg chg="mod">
          <ac:chgData name="Ibrahima Faye - AP Dr (ACAD/UTP)" userId="9b137793-0595-49d5-a7dc-51251036cd10" providerId="ADAL" clId="{2ED951EC-DB55-4D28-9375-95E7C2419DC3}" dt="2020-05-26T08:32:46.649" v="2932" actId="14100"/>
          <ac:spMkLst>
            <pc:docMk/>
            <pc:sldMk cId="3935665434" sldId="264"/>
            <ac:spMk id="6" creationId="{00000000-0000-0000-0000-000000000000}"/>
          </ac:spMkLst>
        </pc:spChg>
      </pc:sldChg>
      <pc:sldChg chg="addSp delSp modSp mod addAnim delAnim">
        <pc:chgData name="Ibrahima Faye - AP Dr (ACAD/UTP)" userId="9b137793-0595-49d5-a7dc-51251036cd10" providerId="ADAL" clId="{2ED951EC-DB55-4D28-9375-95E7C2419DC3}" dt="2020-05-27T04:17:52.650" v="4849" actId="27636"/>
        <pc:sldMkLst>
          <pc:docMk/>
          <pc:sldMk cId="2442673146" sldId="272"/>
        </pc:sldMkLst>
        <pc:spChg chg="mod">
          <ac:chgData name="Ibrahima Faye - AP Dr (ACAD/UTP)" userId="9b137793-0595-49d5-a7dc-51251036cd10" providerId="ADAL" clId="{2ED951EC-DB55-4D28-9375-95E7C2419DC3}" dt="2020-05-26T15:33:32.254" v="3545" actId="113"/>
          <ac:spMkLst>
            <pc:docMk/>
            <pc:sldMk cId="2442673146" sldId="272"/>
            <ac:spMk id="2" creationId="{00000000-0000-0000-0000-000000000000}"/>
          </ac:spMkLst>
        </pc:spChg>
        <pc:spChg chg="mod">
          <ac:chgData name="Ibrahima Faye - AP Dr (ACAD/UTP)" userId="9b137793-0595-49d5-a7dc-51251036cd10" providerId="ADAL" clId="{2ED951EC-DB55-4D28-9375-95E7C2419DC3}" dt="2020-05-27T04:17:52.650" v="4849" actId="27636"/>
          <ac:spMkLst>
            <pc:docMk/>
            <pc:sldMk cId="2442673146" sldId="272"/>
            <ac:spMk id="3" creationId="{00000000-0000-0000-0000-000000000000}"/>
          </ac:spMkLst>
        </pc:spChg>
        <pc:spChg chg="add del mod">
          <ac:chgData name="Ibrahima Faye - AP Dr (ACAD/UTP)" userId="9b137793-0595-49d5-a7dc-51251036cd10" providerId="ADAL" clId="{2ED951EC-DB55-4D28-9375-95E7C2419DC3}" dt="2020-05-27T04:17:46.854" v="4847" actId="1076"/>
          <ac:spMkLst>
            <pc:docMk/>
            <pc:sldMk cId="2442673146" sldId="272"/>
            <ac:spMk id="4" creationId="{00000000-0000-0000-0000-000000000000}"/>
          </ac:spMkLst>
        </pc:spChg>
        <pc:spChg chg="del mod">
          <ac:chgData name="Ibrahima Faye - AP Dr (ACAD/UTP)" userId="9b137793-0595-49d5-a7dc-51251036cd10" providerId="ADAL" clId="{2ED951EC-DB55-4D28-9375-95E7C2419DC3}" dt="2020-05-27T04:15:55.166" v="4814" actId="478"/>
          <ac:spMkLst>
            <pc:docMk/>
            <pc:sldMk cId="2442673146" sldId="272"/>
            <ac:spMk id="9" creationId="{00000000-0000-0000-0000-000000000000}"/>
          </ac:spMkLst>
        </pc:spChg>
        <pc:spChg chg="add mod">
          <ac:chgData name="Ibrahima Faye - AP Dr (ACAD/UTP)" userId="9b137793-0595-49d5-a7dc-51251036cd10" providerId="ADAL" clId="{2ED951EC-DB55-4D28-9375-95E7C2419DC3}" dt="2020-05-27T04:17:15.450" v="4846" actId="115"/>
          <ac:spMkLst>
            <pc:docMk/>
            <pc:sldMk cId="2442673146" sldId="272"/>
            <ac:spMk id="10" creationId="{95B4F5E8-48A6-4A82-B88A-7EAD53BC07C1}"/>
          </ac:spMkLst>
        </pc:spChg>
        <pc:picChg chg="del">
          <ac:chgData name="Ibrahima Faye - AP Dr (ACAD/UTP)" userId="9b137793-0595-49d5-a7dc-51251036cd10" providerId="ADAL" clId="{2ED951EC-DB55-4D28-9375-95E7C2419DC3}" dt="2020-05-26T15:29:22.220" v="3513" actId="478"/>
          <ac:picMkLst>
            <pc:docMk/>
            <pc:sldMk cId="2442673146" sldId="272"/>
            <ac:picMk id="6" creationId="{00000000-0000-0000-0000-000000000000}"/>
          </ac:picMkLst>
        </pc:picChg>
        <pc:picChg chg="mod">
          <ac:chgData name="Ibrahima Faye - AP Dr (ACAD/UTP)" userId="9b137793-0595-49d5-a7dc-51251036cd10" providerId="ADAL" clId="{2ED951EC-DB55-4D28-9375-95E7C2419DC3}" dt="2020-05-27T04:08:17.886" v="4758" actId="1035"/>
          <ac:picMkLst>
            <pc:docMk/>
            <pc:sldMk cId="2442673146" sldId="272"/>
            <ac:picMk id="7" creationId="{00000000-0000-0000-0000-000000000000}"/>
          </ac:picMkLst>
        </pc:picChg>
        <pc:picChg chg="mod">
          <ac:chgData name="Ibrahima Faye - AP Dr (ACAD/UTP)" userId="9b137793-0595-49d5-a7dc-51251036cd10" providerId="ADAL" clId="{2ED951EC-DB55-4D28-9375-95E7C2419DC3}" dt="2020-05-26T15:32:41.248" v="3539" actId="1076"/>
          <ac:picMkLst>
            <pc:docMk/>
            <pc:sldMk cId="2442673146" sldId="272"/>
            <ac:picMk id="8" creationId="{00000000-0000-0000-0000-000000000000}"/>
          </ac:picMkLst>
        </pc:picChg>
      </pc:sldChg>
      <pc:sldChg chg="addSp delSp modSp mod">
        <pc:chgData name="Ibrahima Faye - AP Dr (ACAD/UTP)" userId="9b137793-0595-49d5-a7dc-51251036cd10" providerId="ADAL" clId="{2ED951EC-DB55-4D28-9375-95E7C2419DC3}" dt="2020-05-26T15:53:33.092" v="3733" actId="14100"/>
        <pc:sldMkLst>
          <pc:docMk/>
          <pc:sldMk cId="4247777109" sldId="274"/>
        </pc:sldMkLst>
        <pc:spChg chg="add del">
          <ac:chgData name="Ibrahima Faye - AP Dr (ACAD/UTP)" userId="9b137793-0595-49d5-a7dc-51251036cd10" providerId="ADAL" clId="{2ED951EC-DB55-4D28-9375-95E7C2419DC3}" dt="2020-05-26T15:53:21.531" v="3732" actId="478"/>
          <ac:spMkLst>
            <pc:docMk/>
            <pc:sldMk cId="4247777109" sldId="274"/>
            <ac:spMk id="6" creationId="{00000000-0000-0000-0000-000000000000}"/>
          </ac:spMkLst>
        </pc:spChg>
        <pc:spChg chg="mod">
          <ac:chgData name="Ibrahima Faye - AP Dr (ACAD/UTP)" userId="9b137793-0595-49d5-a7dc-51251036cd10" providerId="ADAL" clId="{2ED951EC-DB55-4D28-9375-95E7C2419DC3}" dt="2020-05-26T15:53:01.931" v="3728" actId="2711"/>
          <ac:spMkLst>
            <pc:docMk/>
            <pc:sldMk cId="4247777109" sldId="274"/>
            <ac:spMk id="8" creationId="{107EF88A-295E-40C8-96F7-B50C68F46B2F}"/>
          </ac:spMkLst>
        </pc:spChg>
        <pc:picChg chg="mod">
          <ac:chgData name="Ibrahima Faye - AP Dr (ACAD/UTP)" userId="9b137793-0595-49d5-a7dc-51251036cd10" providerId="ADAL" clId="{2ED951EC-DB55-4D28-9375-95E7C2419DC3}" dt="2020-05-26T15:53:33.092" v="3733" actId="14100"/>
          <ac:picMkLst>
            <pc:docMk/>
            <pc:sldMk cId="4247777109" sldId="274"/>
            <ac:picMk id="49156" creationId="{00000000-0000-0000-0000-000000000000}"/>
          </ac:picMkLst>
        </pc:picChg>
      </pc:sldChg>
      <pc:sldChg chg="modSp del mod">
        <pc:chgData name="Ibrahima Faye - AP Dr (ACAD/UTP)" userId="9b137793-0595-49d5-a7dc-51251036cd10" providerId="ADAL" clId="{2ED951EC-DB55-4D28-9375-95E7C2419DC3}" dt="2020-05-26T16:08:01.319" v="3758" actId="47"/>
        <pc:sldMkLst>
          <pc:docMk/>
          <pc:sldMk cId="4020311993" sldId="275"/>
        </pc:sldMkLst>
        <pc:spChg chg="mod">
          <ac:chgData name="Ibrahima Faye - AP Dr (ACAD/UTP)" userId="9b137793-0595-49d5-a7dc-51251036cd10" providerId="ADAL" clId="{2ED951EC-DB55-4D28-9375-95E7C2419DC3}" dt="2020-05-26T07:54:29.255" v="2679" actId="27636"/>
          <ac:spMkLst>
            <pc:docMk/>
            <pc:sldMk cId="4020311993" sldId="275"/>
            <ac:spMk id="3" creationId="{00000000-0000-0000-0000-000000000000}"/>
          </ac:spMkLst>
        </pc:spChg>
        <pc:spChg chg="mod">
          <ac:chgData name="Ibrahima Faye - AP Dr (ACAD/UTP)" userId="9b137793-0595-49d5-a7dc-51251036cd10" providerId="ADAL" clId="{2ED951EC-DB55-4D28-9375-95E7C2419DC3}" dt="2020-05-26T07:54:29.246" v="2678" actId="27636"/>
          <ac:spMkLst>
            <pc:docMk/>
            <pc:sldMk cId="4020311993" sldId="275"/>
            <ac:spMk id="4" creationId="{00000000-0000-0000-0000-000000000000}"/>
          </ac:spMkLst>
        </pc:spChg>
        <pc:spChg chg="mod">
          <ac:chgData name="Ibrahima Faye - AP Dr (ACAD/UTP)" userId="9b137793-0595-49d5-a7dc-51251036cd10" providerId="ADAL" clId="{2ED951EC-DB55-4D28-9375-95E7C2419DC3}" dt="2020-05-26T07:56:37.198" v="2686" actId="2711"/>
          <ac:spMkLst>
            <pc:docMk/>
            <pc:sldMk cId="4020311993" sldId="275"/>
            <ac:spMk id="8" creationId="{4B7393AF-59E2-4E74-8506-D0601FDAFD50}"/>
          </ac:spMkLst>
        </pc:spChg>
      </pc:sldChg>
      <pc:sldChg chg="modSp mod">
        <pc:chgData name="Ibrahima Faye - AP Dr (ACAD/UTP)" userId="9b137793-0595-49d5-a7dc-51251036cd10" providerId="ADAL" clId="{2ED951EC-DB55-4D28-9375-95E7C2419DC3}" dt="2020-05-27T01:51:24.478" v="4595" actId="20577"/>
        <pc:sldMkLst>
          <pc:docMk/>
          <pc:sldMk cId="3502885471" sldId="283"/>
        </pc:sldMkLst>
        <pc:spChg chg="mod">
          <ac:chgData name="Ibrahima Faye - AP Dr (ACAD/UTP)" userId="9b137793-0595-49d5-a7dc-51251036cd10" providerId="ADAL" clId="{2ED951EC-DB55-4D28-9375-95E7C2419DC3}" dt="2020-05-26T09:50:44.477" v="3361" actId="1076"/>
          <ac:spMkLst>
            <pc:docMk/>
            <pc:sldMk cId="3502885471" sldId="283"/>
            <ac:spMk id="2" creationId="{00000000-0000-0000-0000-000000000000}"/>
          </ac:spMkLst>
        </pc:spChg>
        <pc:spChg chg="mod">
          <ac:chgData name="Ibrahima Faye - AP Dr (ACAD/UTP)" userId="9b137793-0595-49d5-a7dc-51251036cd10" providerId="ADAL" clId="{2ED951EC-DB55-4D28-9375-95E7C2419DC3}" dt="2020-05-27T01:51:24.478" v="4595" actId="20577"/>
          <ac:spMkLst>
            <pc:docMk/>
            <pc:sldMk cId="3502885471" sldId="283"/>
            <ac:spMk id="5" creationId="{00000000-0000-0000-0000-000000000000}"/>
          </ac:spMkLst>
        </pc:spChg>
      </pc:sldChg>
      <pc:sldChg chg="addSp modSp mod modAnim">
        <pc:chgData name="Ibrahima Faye - AP Dr (ACAD/UTP)" userId="9b137793-0595-49d5-a7dc-51251036cd10" providerId="ADAL" clId="{2ED951EC-DB55-4D28-9375-95E7C2419DC3}" dt="2020-05-26T15:20:24.796" v="3432"/>
        <pc:sldMkLst>
          <pc:docMk/>
          <pc:sldMk cId="2148489128" sldId="285"/>
        </pc:sldMkLst>
        <pc:spChg chg="add mod">
          <ac:chgData name="Ibrahima Faye - AP Dr (ACAD/UTP)" userId="9b137793-0595-49d5-a7dc-51251036cd10" providerId="ADAL" clId="{2ED951EC-DB55-4D28-9375-95E7C2419DC3}" dt="2020-05-26T15:19:20.129" v="3420" actId="255"/>
          <ac:spMkLst>
            <pc:docMk/>
            <pc:sldMk cId="2148489128" sldId="285"/>
            <ac:spMk id="3" creationId="{E1B14E0C-F9D0-4C5E-B268-903A53421BEB}"/>
          </ac:spMkLst>
        </pc:spChg>
        <pc:spChg chg="mod">
          <ac:chgData name="Ibrahima Faye - AP Dr (ACAD/UTP)" userId="9b137793-0595-49d5-a7dc-51251036cd10" providerId="ADAL" clId="{2ED951EC-DB55-4D28-9375-95E7C2419DC3}" dt="2020-05-26T10:22:48.308" v="3371" actId="1076"/>
          <ac:spMkLst>
            <pc:docMk/>
            <pc:sldMk cId="2148489128" sldId="285"/>
            <ac:spMk id="5" creationId="{D9DC67B1-AC0C-4AE1-A4DA-C9534C2E7CE9}"/>
          </ac:spMkLst>
        </pc:spChg>
        <pc:spChg chg="add mod">
          <ac:chgData name="Ibrahima Faye - AP Dr (ACAD/UTP)" userId="9b137793-0595-49d5-a7dc-51251036cd10" providerId="ADAL" clId="{2ED951EC-DB55-4D28-9375-95E7C2419DC3}" dt="2020-05-26T15:19:43.766" v="3427" actId="123"/>
          <ac:spMkLst>
            <pc:docMk/>
            <pc:sldMk cId="2148489128" sldId="285"/>
            <ac:spMk id="6" creationId="{854DEB5D-4655-4B23-B67F-BDBA48EFC413}"/>
          </ac:spMkLst>
        </pc:spChg>
        <pc:spChg chg="mod">
          <ac:chgData name="Ibrahima Faye - AP Dr (ACAD/UTP)" userId="9b137793-0595-49d5-a7dc-51251036cd10" providerId="ADAL" clId="{2ED951EC-DB55-4D28-9375-95E7C2419DC3}" dt="2020-05-26T15:19:50.808" v="3428" actId="1076"/>
          <ac:spMkLst>
            <pc:docMk/>
            <pc:sldMk cId="2148489128" sldId="285"/>
            <ac:spMk id="5122" creationId="{00000000-0000-0000-0000-000000000000}"/>
          </ac:spMkLst>
        </pc:spChg>
        <pc:graphicFrameChg chg="mod modGraphic">
          <ac:chgData name="Ibrahima Faye - AP Dr (ACAD/UTP)" userId="9b137793-0595-49d5-a7dc-51251036cd10" providerId="ADAL" clId="{2ED951EC-DB55-4D28-9375-95E7C2419DC3}" dt="2020-05-26T15:16:14.230" v="3388" actId="242"/>
          <ac:graphicFrameMkLst>
            <pc:docMk/>
            <pc:sldMk cId="2148489128" sldId="285"/>
            <ac:graphicFrameMk id="4" creationId="{00000000-0000-0000-0000-000000000000}"/>
          </ac:graphicFrameMkLst>
        </pc:graphicFrameChg>
      </pc:sldChg>
      <pc:sldChg chg="modSp mod">
        <pc:chgData name="Ibrahima Faye - AP Dr (ACAD/UTP)" userId="9b137793-0595-49d5-a7dc-51251036cd10" providerId="ADAL" clId="{2ED951EC-DB55-4D28-9375-95E7C2419DC3}" dt="2020-05-26T15:21:36.572" v="3438" actId="113"/>
        <pc:sldMkLst>
          <pc:docMk/>
          <pc:sldMk cId="310472035" sldId="286"/>
        </pc:sldMkLst>
        <pc:spChg chg="mod">
          <ac:chgData name="Ibrahima Faye - AP Dr (ACAD/UTP)" userId="9b137793-0595-49d5-a7dc-51251036cd10" providerId="ADAL" clId="{2ED951EC-DB55-4D28-9375-95E7C2419DC3}" dt="2020-05-26T15:20:56.226" v="3434" actId="1076"/>
          <ac:spMkLst>
            <pc:docMk/>
            <pc:sldMk cId="310472035" sldId="286"/>
            <ac:spMk id="6147" creationId="{00000000-0000-0000-0000-000000000000}"/>
          </ac:spMkLst>
        </pc:spChg>
        <pc:spChg chg="mod">
          <ac:chgData name="Ibrahima Faye - AP Dr (ACAD/UTP)" userId="9b137793-0595-49d5-a7dc-51251036cd10" providerId="ADAL" clId="{2ED951EC-DB55-4D28-9375-95E7C2419DC3}" dt="2020-05-26T15:21:36.572" v="3438" actId="113"/>
          <ac:spMkLst>
            <pc:docMk/>
            <pc:sldMk cId="310472035" sldId="286"/>
            <ac:spMk id="7170" creationId="{00000000-0000-0000-0000-000000000000}"/>
          </ac:spMkLst>
        </pc:spChg>
      </pc:sldChg>
      <pc:sldChg chg="modSp mod">
        <pc:chgData name="Ibrahima Faye - AP Dr (ACAD/UTP)" userId="9b137793-0595-49d5-a7dc-51251036cd10" providerId="ADAL" clId="{2ED951EC-DB55-4D28-9375-95E7C2419DC3}" dt="2020-05-26T15:23:05.773" v="3458" actId="14100"/>
        <pc:sldMkLst>
          <pc:docMk/>
          <pc:sldMk cId="450383312" sldId="287"/>
        </pc:sldMkLst>
        <pc:spChg chg="mod">
          <ac:chgData name="Ibrahima Faye - AP Dr (ACAD/UTP)" userId="9b137793-0595-49d5-a7dc-51251036cd10" providerId="ADAL" clId="{2ED951EC-DB55-4D28-9375-95E7C2419DC3}" dt="2020-05-26T15:22:27.518" v="3452" actId="1037"/>
          <ac:spMkLst>
            <pc:docMk/>
            <pc:sldMk cId="450383312" sldId="287"/>
            <ac:spMk id="15" creationId="{81F74708-F728-4AC4-9D40-D63114425A9F}"/>
          </ac:spMkLst>
        </pc:spChg>
        <pc:spChg chg="mod">
          <ac:chgData name="Ibrahima Faye - AP Dr (ACAD/UTP)" userId="9b137793-0595-49d5-a7dc-51251036cd10" providerId="ADAL" clId="{2ED951EC-DB55-4D28-9375-95E7C2419DC3}" dt="2020-05-26T15:23:05.773" v="3458" actId="14100"/>
          <ac:spMkLst>
            <pc:docMk/>
            <pc:sldMk cId="450383312" sldId="287"/>
            <ac:spMk id="7170" creationId="{00000000-0000-0000-0000-000000000000}"/>
          </ac:spMkLst>
        </pc:spChg>
      </pc:sldChg>
      <pc:sldChg chg="addSp modSp mod modAnim">
        <pc:chgData name="Ibrahima Faye - AP Dr (ACAD/UTP)" userId="9b137793-0595-49d5-a7dc-51251036cd10" providerId="ADAL" clId="{2ED951EC-DB55-4D28-9375-95E7C2419DC3}" dt="2020-05-27T01:59:34.503" v="4642"/>
        <pc:sldMkLst>
          <pc:docMk/>
          <pc:sldMk cId="795272390" sldId="289"/>
        </pc:sldMkLst>
        <pc:spChg chg="add mod">
          <ac:chgData name="Ibrahima Faye - AP Dr (ACAD/UTP)" userId="9b137793-0595-49d5-a7dc-51251036cd10" providerId="ADAL" clId="{2ED951EC-DB55-4D28-9375-95E7C2419DC3}" dt="2020-05-27T01:57:40.170" v="4626" actId="1076"/>
          <ac:spMkLst>
            <pc:docMk/>
            <pc:sldMk cId="795272390" sldId="289"/>
            <ac:spMk id="3" creationId="{17556DF4-3FD6-4E9D-B23F-C6C78009D6AA}"/>
          </ac:spMkLst>
        </pc:spChg>
        <pc:spChg chg="add mod">
          <ac:chgData name="Ibrahima Faye - AP Dr (ACAD/UTP)" userId="9b137793-0595-49d5-a7dc-51251036cd10" providerId="ADAL" clId="{2ED951EC-DB55-4D28-9375-95E7C2419DC3}" dt="2020-05-27T01:58:52.201" v="4637" actId="1035"/>
          <ac:spMkLst>
            <pc:docMk/>
            <pc:sldMk cId="795272390" sldId="289"/>
            <ac:spMk id="4" creationId="{64B639E6-4746-4B7F-8DB4-F9160F06ABBF}"/>
          </ac:spMkLst>
        </pc:spChg>
        <pc:spChg chg="mod">
          <ac:chgData name="Ibrahima Faye - AP Dr (ACAD/UTP)" userId="9b137793-0595-49d5-a7dc-51251036cd10" providerId="ADAL" clId="{2ED951EC-DB55-4D28-9375-95E7C2419DC3}" dt="2020-05-26T15:23:32.430" v="3464" actId="14100"/>
          <ac:spMkLst>
            <pc:docMk/>
            <pc:sldMk cId="795272390" sldId="289"/>
            <ac:spMk id="6147" creationId="{00000000-0000-0000-0000-000000000000}"/>
          </ac:spMkLst>
        </pc:spChg>
        <pc:spChg chg="mod">
          <ac:chgData name="Ibrahima Faye - AP Dr (ACAD/UTP)" userId="9b137793-0595-49d5-a7dc-51251036cd10" providerId="ADAL" clId="{2ED951EC-DB55-4D28-9375-95E7C2419DC3}" dt="2020-05-27T01:58:24.035" v="4628" actId="21"/>
          <ac:spMkLst>
            <pc:docMk/>
            <pc:sldMk cId="795272390" sldId="289"/>
            <ac:spMk id="7170" creationId="{00000000-0000-0000-0000-000000000000}"/>
          </ac:spMkLst>
        </pc:spChg>
        <pc:picChg chg="mod">
          <ac:chgData name="Ibrahima Faye - AP Dr (ACAD/UTP)" userId="9b137793-0595-49d5-a7dc-51251036cd10" providerId="ADAL" clId="{2ED951EC-DB55-4D28-9375-95E7C2419DC3}" dt="2020-05-27T01:58:03.096" v="4627" actId="1076"/>
          <ac:picMkLst>
            <pc:docMk/>
            <pc:sldMk cId="795272390" sldId="289"/>
            <ac:picMk id="6" creationId="{7C5FBEAE-3222-44C4-BC1A-E8FD3AAB4AAE}"/>
          </ac:picMkLst>
        </pc:picChg>
      </pc:sldChg>
      <pc:sldChg chg="modSp mod">
        <pc:chgData name="Ibrahima Faye - AP Dr (ACAD/UTP)" userId="9b137793-0595-49d5-a7dc-51251036cd10" providerId="ADAL" clId="{2ED951EC-DB55-4D28-9375-95E7C2419DC3}" dt="2020-05-26T15:24:58.494" v="3474" actId="1076"/>
        <pc:sldMkLst>
          <pc:docMk/>
          <pc:sldMk cId="3710889554" sldId="291"/>
        </pc:sldMkLst>
        <pc:spChg chg="mod">
          <ac:chgData name="Ibrahima Faye - AP Dr (ACAD/UTP)" userId="9b137793-0595-49d5-a7dc-51251036cd10" providerId="ADAL" clId="{2ED951EC-DB55-4D28-9375-95E7C2419DC3}" dt="2020-05-26T15:24:12.266" v="3466" actId="1076"/>
          <ac:spMkLst>
            <pc:docMk/>
            <pc:sldMk cId="3710889554" sldId="291"/>
            <ac:spMk id="6147" creationId="{00000000-0000-0000-0000-000000000000}"/>
          </ac:spMkLst>
        </pc:spChg>
        <pc:spChg chg="mod">
          <ac:chgData name="Ibrahima Faye - AP Dr (ACAD/UTP)" userId="9b137793-0595-49d5-a7dc-51251036cd10" providerId="ADAL" clId="{2ED951EC-DB55-4D28-9375-95E7C2419DC3}" dt="2020-05-26T15:24:58.494" v="3474" actId="1076"/>
          <ac:spMkLst>
            <pc:docMk/>
            <pc:sldMk cId="3710889554" sldId="291"/>
            <ac:spMk id="7170" creationId="{00000000-0000-0000-0000-000000000000}"/>
          </ac:spMkLst>
        </pc:spChg>
      </pc:sldChg>
      <pc:sldChg chg="modSp mod">
        <pc:chgData name="Ibrahima Faye - AP Dr (ACAD/UTP)" userId="9b137793-0595-49d5-a7dc-51251036cd10" providerId="ADAL" clId="{2ED951EC-DB55-4D28-9375-95E7C2419DC3}" dt="2020-05-27T02:03:45.698" v="4700" actId="20577"/>
        <pc:sldMkLst>
          <pc:docMk/>
          <pc:sldMk cId="4042561179" sldId="292"/>
        </pc:sldMkLst>
        <pc:spChg chg="mod">
          <ac:chgData name="Ibrahima Faye - AP Dr (ACAD/UTP)" userId="9b137793-0595-49d5-a7dc-51251036cd10" providerId="ADAL" clId="{2ED951EC-DB55-4D28-9375-95E7C2419DC3}" dt="2020-05-26T15:25:26.056" v="3478" actId="1076"/>
          <ac:spMkLst>
            <pc:docMk/>
            <pc:sldMk cId="4042561179" sldId="292"/>
            <ac:spMk id="6147" creationId="{00000000-0000-0000-0000-000000000000}"/>
          </ac:spMkLst>
        </pc:spChg>
        <pc:spChg chg="mod">
          <ac:chgData name="Ibrahima Faye - AP Dr (ACAD/UTP)" userId="9b137793-0595-49d5-a7dc-51251036cd10" providerId="ADAL" clId="{2ED951EC-DB55-4D28-9375-95E7C2419DC3}" dt="2020-05-27T02:03:45.698" v="4700" actId="20577"/>
          <ac:spMkLst>
            <pc:docMk/>
            <pc:sldMk cId="4042561179" sldId="292"/>
            <ac:spMk id="7170" creationId="{00000000-0000-0000-0000-000000000000}"/>
          </ac:spMkLst>
        </pc:spChg>
      </pc:sldChg>
      <pc:sldChg chg="addSp modSp mod modAnim">
        <pc:chgData name="Ibrahima Faye - AP Dr (ACAD/UTP)" userId="9b137793-0595-49d5-a7dc-51251036cd10" providerId="ADAL" clId="{2ED951EC-DB55-4D28-9375-95E7C2419DC3}" dt="2020-05-27T01:55:42.192" v="4621"/>
        <pc:sldMkLst>
          <pc:docMk/>
          <pc:sldMk cId="2748651189" sldId="293"/>
        </pc:sldMkLst>
        <pc:spChg chg="add mod">
          <ac:chgData name="Ibrahima Faye - AP Dr (ACAD/UTP)" userId="9b137793-0595-49d5-a7dc-51251036cd10" providerId="ADAL" clId="{2ED951EC-DB55-4D28-9375-95E7C2419DC3}" dt="2020-05-27T01:55:28.482" v="4619" actId="255"/>
          <ac:spMkLst>
            <pc:docMk/>
            <pc:sldMk cId="2748651189" sldId="293"/>
            <ac:spMk id="3" creationId="{D38CE67B-CDDF-4027-BBB8-86305BA3E778}"/>
          </ac:spMkLst>
        </pc:spChg>
        <pc:spChg chg="mod">
          <ac:chgData name="Ibrahima Faye - AP Dr (ACAD/UTP)" userId="9b137793-0595-49d5-a7dc-51251036cd10" providerId="ADAL" clId="{2ED951EC-DB55-4D28-9375-95E7C2419DC3}" dt="2020-05-26T15:27:00.502" v="3491" actId="255"/>
          <ac:spMkLst>
            <pc:docMk/>
            <pc:sldMk cId="2748651189" sldId="293"/>
            <ac:spMk id="6147" creationId="{00000000-0000-0000-0000-000000000000}"/>
          </ac:spMkLst>
        </pc:spChg>
        <pc:spChg chg="mod">
          <ac:chgData name="Ibrahima Faye - AP Dr (ACAD/UTP)" userId="9b137793-0595-49d5-a7dc-51251036cd10" providerId="ADAL" clId="{2ED951EC-DB55-4D28-9375-95E7C2419DC3}" dt="2020-05-27T01:55:17.881" v="4617" actId="255"/>
          <ac:spMkLst>
            <pc:docMk/>
            <pc:sldMk cId="2748651189" sldId="293"/>
            <ac:spMk id="7170" creationId="{00000000-0000-0000-0000-000000000000}"/>
          </ac:spMkLst>
        </pc:spChg>
      </pc:sldChg>
      <pc:sldChg chg="modSp mod">
        <pc:chgData name="Ibrahima Faye - AP Dr (ACAD/UTP)" userId="9b137793-0595-49d5-a7dc-51251036cd10" providerId="ADAL" clId="{2ED951EC-DB55-4D28-9375-95E7C2419DC3}" dt="2020-05-26T07:26:05.729" v="2510" actId="1035"/>
        <pc:sldMkLst>
          <pc:docMk/>
          <pc:sldMk cId="493749356" sldId="301"/>
        </pc:sldMkLst>
        <pc:spChg chg="mod">
          <ac:chgData name="Ibrahima Faye - AP Dr (ACAD/UTP)" userId="9b137793-0595-49d5-a7dc-51251036cd10" providerId="ADAL" clId="{2ED951EC-DB55-4D28-9375-95E7C2419DC3}" dt="2020-05-25T15:47:18.741" v="2462" actId="14100"/>
          <ac:spMkLst>
            <pc:docMk/>
            <pc:sldMk cId="493749356" sldId="301"/>
            <ac:spMk id="2" creationId="{00000000-0000-0000-0000-000000000000}"/>
          </ac:spMkLst>
        </pc:spChg>
        <pc:spChg chg="mod">
          <ac:chgData name="Ibrahima Faye - AP Dr (ACAD/UTP)" userId="9b137793-0595-49d5-a7dc-51251036cd10" providerId="ADAL" clId="{2ED951EC-DB55-4D28-9375-95E7C2419DC3}" dt="2020-05-25T15:46:23.071" v="2439" actId="1076"/>
          <ac:spMkLst>
            <pc:docMk/>
            <pc:sldMk cId="493749356" sldId="301"/>
            <ac:spMk id="3" creationId="{00000000-0000-0000-0000-000000000000}"/>
          </ac:spMkLst>
        </pc:spChg>
        <pc:spChg chg="mod">
          <ac:chgData name="Ibrahima Faye - AP Dr (ACAD/UTP)" userId="9b137793-0595-49d5-a7dc-51251036cd10" providerId="ADAL" clId="{2ED951EC-DB55-4D28-9375-95E7C2419DC3}" dt="2020-05-25T15:46:54.664" v="2460" actId="123"/>
          <ac:spMkLst>
            <pc:docMk/>
            <pc:sldMk cId="493749356" sldId="301"/>
            <ac:spMk id="6" creationId="{00000000-0000-0000-0000-000000000000}"/>
          </ac:spMkLst>
        </pc:spChg>
        <pc:picChg chg="mod">
          <ac:chgData name="Ibrahima Faye - AP Dr (ACAD/UTP)" userId="9b137793-0595-49d5-a7dc-51251036cd10" providerId="ADAL" clId="{2ED951EC-DB55-4D28-9375-95E7C2419DC3}" dt="2020-05-26T07:26:00.030" v="2501" actId="1035"/>
          <ac:picMkLst>
            <pc:docMk/>
            <pc:sldMk cId="493749356" sldId="301"/>
            <ac:picMk id="4" creationId="{00000000-0000-0000-0000-000000000000}"/>
          </ac:picMkLst>
        </pc:picChg>
        <pc:picChg chg="mod">
          <ac:chgData name="Ibrahima Faye - AP Dr (ACAD/UTP)" userId="9b137793-0595-49d5-a7dc-51251036cd10" providerId="ADAL" clId="{2ED951EC-DB55-4D28-9375-95E7C2419DC3}" dt="2020-05-26T07:26:05.729" v="2510" actId="1035"/>
          <ac:picMkLst>
            <pc:docMk/>
            <pc:sldMk cId="493749356" sldId="301"/>
            <ac:picMk id="5" creationId="{00000000-0000-0000-0000-000000000000}"/>
          </ac:picMkLst>
        </pc:picChg>
      </pc:sldChg>
      <pc:sldChg chg="modSp mod">
        <pc:chgData name="Ibrahima Faye - AP Dr (ACAD/UTP)" userId="9b137793-0595-49d5-a7dc-51251036cd10" providerId="ADAL" clId="{2ED951EC-DB55-4D28-9375-95E7C2419DC3}" dt="2020-05-26T08:17:58.460" v="2846" actId="123"/>
        <pc:sldMkLst>
          <pc:docMk/>
          <pc:sldMk cId="3780038306" sldId="304"/>
        </pc:sldMkLst>
        <pc:spChg chg="mod">
          <ac:chgData name="Ibrahima Faye - AP Dr (ACAD/UTP)" userId="9b137793-0595-49d5-a7dc-51251036cd10" providerId="ADAL" clId="{2ED951EC-DB55-4D28-9375-95E7C2419DC3}" dt="2020-05-26T08:17:30.715" v="2842" actId="255"/>
          <ac:spMkLst>
            <pc:docMk/>
            <pc:sldMk cId="3780038306" sldId="304"/>
            <ac:spMk id="5" creationId="{00000000-0000-0000-0000-000000000000}"/>
          </ac:spMkLst>
        </pc:spChg>
        <pc:spChg chg="mod">
          <ac:chgData name="Ibrahima Faye - AP Dr (ACAD/UTP)" userId="9b137793-0595-49d5-a7dc-51251036cd10" providerId="ADAL" clId="{2ED951EC-DB55-4D28-9375-95E7C2419DC3}" dt="2020-05-26T08:17:58.460" v="2846" actId="123"/>
          <ac:spMkLst>
            <pc:docMk/>
            <pc:sldMk cId="3780038306" sldId="304"/>
            <ac:spMk id="30721" creationId="{00000000-0000-0000-0000-000000000000}"/>
          </ac:spMkLst>
        </pc:spChg>
        <pc:picChg chg="mod">
          <ac:chgData name="Ibrahima Faye - AP Dr (ACAD/UTP)" userId="9b137793-0595-49d5-a7dc-51251036cd10" providerId="ADAL" clId="{2ED951EC-DB55-4D28-9375-95E7C2419DC3}" dt="2020-05-26T08:17:38.868" v="2844" actId="1076"/>
          <ac:picMkLst>
            <pc:docMk/>
            <pc:sldMk cId="3780038306" sldId="304"/>
            <ac:picMk id="6" creationId="{E8A8E7D6-8980-4513-8683-8AC0DCD926A2}"/>
          </ac:picMkLst>
        </pc:picChg>
      </pc:sldChg>
      <pc:sldChg chg="addSp modSp mod">
        <pc:chgData name="Ibrahima Faye - AP Dr (ACAD/UTP)" userId="9b137793-0595-49d5-a7dc-51251036cd10" providerId="ADAL" clId="{2ED951EC-DB55-4D28-9375-95E7C2419DC3}" dt="2020-05-26T08:30:35.048" v="2906" actId="1076"/>
        <pc:sldMkLst>
          <pc:docMk/>
          <pc:sldMk cId="3595826703" sldId="305"/>
        </pc:sldMkLst>
        <pc:spChg chg="mod">
          <ac:chgData name="Ibrahima Faye - AP Dr (ACAD/UTP)" userId="9b137793-0595-49d5-a7dc-51251036cd10" providerId="ADAL" clId="{2ED951EC-DB55-4D28-9375-95E7C2419DC3}" dt="2020-05-26T08:22:04.296" v="2902" actId="1076"/>
          <ac:spMkLst>
            <pc:docMk/>
            <pc:sldMk cId="3595826703" sldId="305"/>
            <ac:spMk id="2" creationId="{00000000-0000-0000-0000-000000000000}"/>
          </ac:spMkLst>
        </pc:spChg>
        <pc:spChg chg="add mod">
          <ac:chgData name="Ibrahima Faye - AP Dr (ACAD/UTP)" userId="9b137793-0595-49d5-a7dc-51251036cd10" providerId="ADAL" clId="{2ED951EC-DB55-4D28-9375-95E7C2419DC3}" dt="2020-05-26T08:20:18.693" v="2876" actId="14100"/>
          <ac:spMkLst>
            <pc:docMk/>
            <pc:sldMk cId="3595826703" sldId="305"/>
            <ac:spMk id="3" creationId="{52BB9BB1-F3D9-49F4-BD59-4A77C11861BF}"/>
          </ac:spMkLst>
        </pc:spChg>
        <pc:spChg chg="add mod">
          <ac:chgData name="Ibrahima Faye - AP Dr (ACAD/UTP)" userId="9b137793-0595-49d5-a7dc-51251036cd10" providerId="ADAL" clId="{2ED951EC-DB55-4D28-9375-95E7C2419DC3}" dt="2020-05-26T08:20:42.806" v="2881" actId="255"/>
          <ac:spMkLst>
            <pc:docMk/>
            <pc:sldMk cId="3595826703" sldId="305"/>
            <ac:spMk id="4" creationId="{86A8B9E6-3B26-4BDD-8962-F86FE51AA000}"/>
          </ac:spMkLst>
        </pc:spChg>
        <pc:spChg chg="add mod">
          <ac:chgData name="Ibrahima Faye - AP Dr (ACAD/UTP)" userId="9b137793-0595-49d5-a7dc-51251036cd10" providerId="ADAL" clId="{2ED951EC-DB55-4D28-9375-95E7C2419DC3}" dt="2020-05-26T08:21:09.333" v="2889" actId="1076"/>
          <ac:spMkLst>
            <pc:docMk/>
            <pc:sldMk cId="3595826703" sldId="305"/>
            <ac:spMk id="5" creationId="{DB694B24-19C2-4AB9-A42F-AEE88C569F50}"/>
          </ac:spMkLst>
        </pc:spChg>
        <pc:spChg chg="add mod">
          <ac:chgData name="Ibrahima Faye - AP Dr (ACAD/UTP)" userId="9b137793-0595-49d5-a7dc-51251036cd10" providerId="ADAL" clId="{2ED951EC-DB55-4D28-9375-95E7C2419DC3}" dt="2020-05-26T08:21:27.347" v="2893" actId="1076"/>
          <ac:spMkLst>
            <pc:docMk/>
            <pc:sldMk cId="3595826703" sldId="305"/>
            <ac:spMk id="6" creationId="{A1C48331-98BE-44F9-A89F-28653E4542C1}"/>
          </ac:spMkLst>
        </pc:spChg>
        <pc:spChg chg="add mod">
          <ac:chgData name="Ibrahima Faye - AP Dr (ACAD/UTP)" userId="9b137793-0595-49d5-a7dc-51251036cd10" providerId="ADAL" clId="{2ED951EC-DB55-4D28-9375-95E7C2419DC3}" dt="2020-05-26T08:21:52.650" v="2899" actId="1076"/>
          <ac:spMkLst>
            <pc:docMk/>
            <pc:sldMk cId="3595826703" sldId="305"/>
            <ac:spMk id="7" creationId="{1C7B92F3-3010-4A44-A844-6B32B00C3926}"/>
          </ac:spMkLst>
        </pc:spChg>
        <pc:spChg chg="mod">
          <ac:chgData name="Ibrahima Faye - AP Dr (ACAD/UTP)" userId="9b137793-0595-49d5-a7dc-51251036cd10" providerId="ADAL" clId="{2ED951EC-DB55-4D28-9375-95E7C2419DC3}" dt="2020-05-26T08:18:34.613" v="2864" actId="20577"/>
          <ac:spMkLst>
            <pc:docMk/>
            <pc:sldMk cId="3595826703" sldId="305"/>
            <ac:spMk id="8" creationId="{B92E549D-8E99-4991-B769-022400B72F59}"/>
          </ac:spMkLst>
        </pc:spChg>
        <pc:picChg chg="add mod">
          <ac:chgData name="Ibrahima Faye - AP Dr (ACAD/UTP)" userId="9b137793-0595-49d5-a7dc-51251036cd10" providerId="ADAL" clId="{2ED951EC-DB55-4D28-9375-95E7C2419DC3}" dt="2020-05-26T08:23:33.573" v="2904" actId="1076"/>
          <ac:picMkLst>
            <pc:docMk/>
            <pc:sldMk cId="3595826703" sldId="305"/>
            <ac:picMk id="4098" creationId="{72DB8115-5674-4F4A-92AF-EA6740CE3829}"/>
          </ac:picMkLst>
        </pc:picChg>
        <pc:picChg chg="add mod">
          <ac:chgData name="Ibrahima Faye - AP Dr (ACAD/UTP)" userId="9b137793-0595-49d5-a7dc-51251036cd10" providerId="ADAL" clId="{2ED951EC-DB55-4D28-9375-95E7C2419DC3}" dt="2020-05-26T08:30:35.048" v="2906" actId="1076"/>
          <ac:picMkLst>
            <pc:docMk/>
            <pc:sldMk cId="3595826703" sldId="305"/>
            <ac:picMk id="4100" creationId="{BB75D8D5-BD45-4943-9EE7-D9D8B016D538}"/>
          </ac:picMkLst>
        </pc:picChg>
      </pc:sldChg>
      <pc:sldChg chg="modSp mod">
        <pc:chgData name="Ibrahima Faye - AP Dr (ACAD/UTP)" userId="9b137793-0595-49d5-a7dc-51251036cd10" providerId="ADAL" clId="{2ED951EC-DB55-4D28-9375-95E7C2419DC3}" dt="2020-05-26T08:31:29.922" v="2917" actId="14100"/>
        <pc:sldMkLst>
          <pc:docMk/>
          <pc:sldMk cId="2902668136" sldId="306"/>
        </pc:sldMkLst>
        <pc:spChg chg="mod">
          <ac:chgData name="Ibrahima Faye - AP Dr (ACAD/UTP)" userId="9b137793-0595-49d5-a7dc-51251036cd10" providerId="ADAL" clId="{2ED951EC-DB55-4D28-9375-95E7C2419DC3}" dt="2020-05-26T08:31:29.922" v="2917" actId="14100"/>
          <ac:spMkLst>
            <pc:docMk/>
            <pc:sldMk cId="2902668136" sldId="306"/>
            <ac:spMk id="2" creationId="{00000000-0000-0000-0000-000000000000}"/>
          </ac:spMkLst>
        </pc:spChg>
        <pc:spChg chg="mod">
          <ac:chgData name="Ibrahima Faye - AP Dr (ACAD/UTP)" userId="9b137793-0595-49d5-a7dc-51251036cd10" providerId="ADAL" clId="{2ED951EC-DB55-4D28-9375-95E7C2419DC3}" dt="2020-05-26T08:31:07.152" v="2910" actId="2711"/>
          <ac:spMkLst>
            <pc:docMk/>
            <pc:sldMk cId="2902668136" sldId="306"/>
            <ac:spMk id="5" creationId="{00000000-0000-0000-0000-000000000000}"/>
          </ac:spMkLst>
        </pc:spChg>
      </pc:sldChg>
      <pc:sldChg chg="modSp mod">
        <pc:chgData name="Ibrahima Faye - AP Dr (ACAD/UTP)" userId="9b137793-0595-49d5-a7dc-51251036cd10" providerId="ADAL" clId="{2ED951EC-DB55-4D28-9375-95E7C2419DC3}" dt="2020-05-26T08:32:09.884" v="2926" actId="1076"/>
        <pc:sldMkLst>
          <pc:docMk/>
          <pc:sldMk cId="4146709530" sldId="307"/>
        </pc:sldMkLst>
        <pc:spChg chg="mod">
          <ac:chgData name="Ibrahima Faye - AP Dr (ACAD/UTP)" userId="9b137793-0595-49d5-a7dc-51251036cd10" providerId="ADAL" clId="{2ED951EC-DB55-4D28-9375-95E7C2419DC3}" dt="2020-05-26T08:32:09.884" v="2926" actId="1076"/>
          <ac:spMkLst>
            <pc:docMk/>
            <pc:sldMk cId="4146709530" sldId="307"/>
            <ac:spMk id="2" creationId="{00000000-0000-0000-0000-000000000000}"/>
          </ac:spMkLst>
        </pc:spChg>
        <pc:spChg chg="mod">
          <ac:chgData name="Ibrahima Faye - AP Dr (ACAD/UTP)" userId="9b137793-0595-49d5-a7dc-51251036cd10" providerId="ADAL" clId="{2ED951EC-DB55-4D28-9375-95E7C2419DC3}" dt="2020-05-26T08:32:01.452" v="2924" actId="2711"/>
          <ac:spMkLst>
            <pc:docMk/>
            <pc:sldMk cId="4146709530" sldId="307"/>
            <ac:spMk id="5" creationId="{00000000-0000-0000-0000-000000000000}"/>
          </ac:spMkLst>
        </pc:spChg>
      </pc:sldChg>
      <pc:sldChg chg="modSp mod">
        <pc:chgData name="Ibrahima Faye - AP Dr (ACAD/UTP)" userId="9b137793-0595-49d5-a7dc-51251036cd10" providerId="ADAL" clId="{2ED951EC-DB55-4D28-9375-95E7C2419DC3}" dt="2020-05-26T08:38:54.209" v="2950" actId="14100"/>
        <pc:sldMkLst>
          <pc:docMk/>
          <pc:sldMk cId="1314730940" sldId="308"/>
        </pc:sldMkLst>
        <pc:spChg chg="mod">
          <ac:chgData name="Ibrahima Faye - AP Dr (ACAD/UTP)" userId="9b137793-0595-49d5-a7dc-51251036cd10" providerId="ADAL" clId="{2ED951EC-DB55-4D28-9375-95E7C2419DC3}" dt="2020-05-26T08:38:54.209" v="2950" actId="14100"/>
          <ac:spMkLst>
            <pc:docMk/>
            <pc:sldMk cId="1314730940" sldId="308"/>
            <ac:spMk id="2" creationId="{00000000-0000-0000-0000-000000000000}"/>
          </ac:spMkLst>
        </pc:spChg>
        <pc:spChg chg="mod">
          <ac:chgData name="Ibrahima Faye - AP Dr (ACAD/UTP)" userId="9b137793-0595-49d5-a7dc-51251036cd10" providerId="ADAL" clId="{2ED951EC-DB55-4D28-9375-95E7C2419DC3}" dt="2020-05-26T08:34:52.050" v="2946" actId="14100"/>
          <ac:spMkLst>
            <pc:docMk/>
            <pc:sldMk cId="1314730940" sldId="308"/>
            <ac:spMk id="5" creationId="{00000000-0000-0000-0000-000000000000}"/>
          </ac:spMkLst>
        </pc:spChg>
      </pc:sldChg>
      <pc:sldChg chg="modSp mod">
        <pc:chgData name="Ibrahima Faye - AP Dr (ACAD/UTP)" userId="9b137793-0595-49d5-a7dc-51251036cd10" providerId="ADAL" clId="{2ED951EC-DB55-4D28-9375-95E7C2419DC3}" dt="2020-05-26T16:20:02.147" v="3798" actId="113"/>
        <pc:sldMkLst>
          <pc:docMk/>
          <pc:sldMk cId="183066505" sldId="309"/>
        </pc:sldMkLst>
        <pc:spChg chg="mod">
          <ac:chgData name="Ibrahima Faye - AP Dr (ACAD/UTP)" userId="9b137793-0595-49d5-a7dc-51251036cd10" providerId="ADAL" clId="{2ED951EC-DB55-4D28-9375-95E7C2419DC3}" dt="2020-05-26T16:20:02.147" v="3798" actId="113"/>
          <ac:spMkLst>
            <pc:docMk/>
            <pc:sldMk cId="183066505" sldId="309"/>
            <ac:spMk id="2" creationId="{00000000-0000-0000-0000-000000000000}"/>
          </ac:spMkLst>
        </pc:spChg>
        <pc:spChg chg="mod">
          <ac:chgData name="Ibrahima Faye - AP Dr (ACAD/UTP)" userId="9b137793-0595-49d5-a7dc-51251036cd10" providerId="ADAL" clId="{2ED951EC-DB55-4D28-9375-95E7C2419DC3}" dt="2020-05-26T08:39:45.047" v="2962" actId="255"/>
          <ac:spMkLst>
            <pc:docMk/>
            <pc:sldMk cId="183066505" sldId="309"/>
            <ac:spMk id="5" creationId="{00000000-0000-0000-0000-000000000000}"/>
          </ac:spMkLst>
        </pc:spChg>
      </pc:sldChg>
      <pc:sldChg chg="modSp mod">
        <pc:chgData name="Ibrahima Faye - AP Dr (ACAD/UTP)" userId="9b137793-0595-49d5-a7dc-51251036cd10" providerId="ADAL" clId="{2ED951EC-DB55-4D28-9375-95E7C2419DC3}" dt="2020-05-26T16:20:27.507" v="3806" actId="113"/>
        <pc:sldMkLst>
          <pc:docMk/>
          <pc:sldMk cId="1101818445" sldId="311"/>
        </pc:sldMkLst>
        <pc:spChg chg="mod">
          <ac:chgData name="Ibrahima Faye - AP Dr (ACAD/UTP)" userId="9b137793-0595-49d5-a7dc-51251036cd10" providerId="ADAL" clId="{2ED951EC-DB55-4D28-9375-95E7C2419DC3}" dt="2020-05-26T16:20:27.507" v="3806" actId="113"/>
          <ac:spMkLst>
            <pc:docMk/>
            <pc:sldMk cId="1101818445" sldId="311"/>
            <ac:spMk id="2" creationId="{00000000-0000-0000-0000-000000000000}"/>
          </ac:spMkLst>
        </pc:spChg>
        <pc:spChg chg="mod">
          <ac:chgData name="Ibrahima Faye - AP Dr (ACAD/UTP)" userId="9b137793-0595-49d5-a7dc-51251036cd10" providerId="ADAL" clId="{2ED951EC-DB55-4D28-9375-95E7C2419DC3}" dt="2020-05-26T08:40:15.600" v="2967" actId="255"/>
          <ac:spMkLst>
            <pc:docMk/>
            <pc:sldMk cId="1101818445" sldId="311"/>
            <ac:spMk id="5" creationId="{00000000-0000-0000-0000-000000000000}"/>
          </ac:spMkLst>
        </pc:spChg>
      </pc:sldChg>
      <pc:sldChg chg="modSp mod">
        <pc:chgData name="Ibrahima Faye - AP Dr (ACAD/UTP)" userId="9b137793-0595-49d5-a7dc-51251036cd10" providerId="ADAL" clId="{2ED951EC-DB55-4D28-9375-95E7C2419DC3}" dt="2020-05-26T15:40:44.565" v="3600" actId="1076"/>
        <pc:sldMkLst>
          <pc:docMk/>
          <pc:sldMk cId="3666050823" sldId="315"/>
        </pc:sldMkLst>
        <pc:spChg chg="mod">
          <ac:chgData name="Ibrahima Faye - AP Dr (ACAD/UTP)" userId="9b137793-0595-49d5-a7dc-51251036cd10" providerId="ADAL" clId="{2ED951EC-DB55-4D28-9375-95E7C2419DC3}" dt="2020-05-26T15:40:40.067" v="3599" actId="1076"/>
          <ac:spMkLst>
            <pc:docMk/>
            <pc:sldMk cId="3666050823" sldId="315"/>
            <ac:spMk id="2" creationId="{00000000-0000-0000-0000-000000000000}"/>
          </ac:spMkLst>
        </pc:spChg>
        <pc:spChg chg="mod">
          <ac:chgData name="Ibrahima Faye - AP Dr (ACAD/UTP)" userId="9b137793-0595-49d5-a7dc-51251036cd10" providerId="ADAL" clId="{2ED951EC-DB55-4D28-9375-95E7C2419DC3}" dt="2020-05-26T15:40:18.558" v="3598" actId="255"/>
          <ac:spMkLst>
            <pc:docMk/>
            <pc:sldMk cId="3666050823" sldId="315"/>
            <ac:spMk id="5" creationId="{00000000-0000-0000-0000-000000000000}"/>
          </ac:spMkLst>
        </pc:spChg>
        <pc:picChg chg="mod">
          <ac:chgData name="Ibrahima Faye - AP Dr (ACAD/UTP)" userId="9b137793-0595-49d5-a7dc-51251036cd10" providerId="ADAL" clId="{2ED951EC-DB55-4D28-9375-95E7C2419DC3}" dt="2020-05-26T15:40:44.565" v="3600" actId="1076"/>
          <ac:picMkLst>
            <pc:docMk/>
            <pc:sldMk cId="3666050823" sldId="315"/>
            <ac:picMk id="6" creationId="{F15748E1-4DDD-4EA4-AEFE-3DC9965A74EC}"/>
          </ac:picMkLst>
        </pc:picChg>
      </pc:sldChg>
      <pc:sldChg chg="modSp mod">
        <pc:chgData name="Ibrahima Faye - AP Dr (ACAD/UTP)" userId="9b137793-0595-49d5-a7dc-51251036cd10" providerId="ADAL" clId="{2ED951EC-DB55-4D28-9375-95E7C2419DC3}" dt="2020-05-26T15:42:31.941" v="3630" actId="14100"/>
        <pc:sldMkLst>
          <pc:docMk/>
          <pc:sldMk cId="4155100661" sldId="318"/>
        </pc:sldMkLst>
        <pc:spChg chg="mod">
          <ac:chgData name="Ibrahima Faye - AP Dr (ACAD/UTP)" userId="9b137793-0595-49d5-a7dc-51251036cd10" providerId="ADAL" clId="{2ED951EC-DB55-4D28-9375-95E7C2419DC3}" dt="2020-05-26T15:42:11.922" v="3628" actId="27636"/>
          <ac:spMkLst>
            <pc:docMk/>
            <pc:sldMk cId="4155100661" sldId="318"/>
            <ac:spMk id="2" creationId="{00000000-0000-0000-0000-000000000000}"/>
          </ac:spMkLst>
        </pc:spChg>
        <pc:spChg chg="mod">
          <ac:chgData name="Ibrahima Faye - AP Dr (ACAD/UTP)" userId="9b137793-0595-49d5-a7dc-51251036cd10" providerId="ADAL" clId="{2ED951EC-DB55-4D28-9375-95E7C2419DC3}" dt="2020-05-26T15:41:18.834" v="3614" actId="1037"/>
          <ac:spMkLst>
            <pc:docMk/>
            <pc:sldMk cId="4155100661" sldId="318"/>
            <ac:spMk id="5" creationId="{00000000-0000-0000-0000-000000000000}"/>
          </ac:spMkLst>
        </pc:spChg>
        <pc:picChg chg="mod">
          <ac:chgData name="Ibrahima Faye - AP Dr (ACAD/UTP)" userId="9b137793-0595-49d5-a7dc-51251036cd10" providerId="ADAL" clId="{2ED951EC-DB55-4D28-9375-95E7C2419DC3}" dt="2020-05-26T15:42:31.941" v="3630" actId="14100"/>
          <ac:picMkLst>
            <pc:docMk/>
            <pc:sldMk cId="4155100661" sldId="318"/>
            <ac:picMk id="8" creationId="{99DBF12F-8157-4153-B54D-2ADB6E7660A5}"/>
          </ac:picMkLst>
        </pc:picChg>
      </pc:sldChg>
      <pc:sldChg chg="modSp mod">
        <pc:chgData name="Ibrahima Faye - AP Dr (ACAD/UTP)" userId="9b137793-0595-49d5-a7dc-51251036cd10" providerId="ADAL" clId="{2ED951EC-DB55-4D28-9375-95E7C2419DC3}" dt="2020-05-26T15:44:05.700" v="3647" actId="113"/>
        <pc:sldMkLst>
          <pc:docMk/>
          <pc:sldMk cId="3605479899" sldId="320"/>
        </pc:sldMkLst>
        <pc:spChg chg="mod">
          <ac:chgData name="Ibrahima Faye - AP Dr (ACAD/UTP)" userId="9b137793-0595-49d5-a7dc-51251036cd10" providerId="ADAL" clId="{2ED951EC-DB55-4D28-9375-95E7C2419DC3}" dt="2020-05-26T15:43:03.138" v="3635" actId="14100"/>
          <ac:spMkLst>
            <pc:docMk/>
            <pc:sldMk cId="3605479899" sldId="320"/>
            <ac:spMk id="5" creationId="{00000000-0000-0000-0000-000000000000}"/>
          </ac:spMkLst>
        </pc:spChg>
        <pc:spChg chg="mod">
          <ac:chgData name="Ibrahima Faye - AP Dr (ACAD/UTP)" userId="9b137793-0595-49d5-a7dc-51251036cd10" providerId="ADAL" clId="{2ED951EC-DB55-4D28-9375-95E7C2419DC3}" dt="2020-05-26T15:44:05.700" v="3647" actId="113"/>
          <ac:spMkLst>
            <pc:docMk/>
            <pc:sldMk cId="3605479899" sldId="320"/>
            <ac:spMk id="61441" creationId="{00000000-0000-0000-0000-000000000000}"/>
          </ac:spMkLst>
        </pc:spChg>
        <pc:picChg chg="mod">
          <ac:chgData name="Ibrahima Faye - AP Dr (ACAD/UTP)" userId="9b137793-0595-49d5-a7dc-51251036cd10" providerId="ADAL" clId="{2ED951EC-DB55-4D28-9375-95E7C2419DC3}" dt="2020-05-26T15:43:36.963" v="3639" actId="1076"/>
          <ac:picMkLst>
            <pc:docMk/>
            <pc:sldMk cId="3605479899" sldId="320"/>
            <ac:picMk id="8" creationId="{57B6E82A-62A0-4244-BCAA-97ADF2FD32AC}"/>
          </ac:picMkLst>
        </pc:picChg>
      </pc:sldChg>
      <pc:sldChg chg="modSp">
        <pc:chgData name="Ibrahima Faye - AP Dr (ACAD/UTP)" userId="9b137793-0595-49d5-a7dc-51251036cd10" providerId="ADAL" clId="{2ED951EC-DB55-4D28-9375-95E7C2419DC3}" dt="2020-05-26T15:45:10.866" v="3654" actId="14100"/>
        <pc:sldMkLst>
          <pc:docMk/>
          <pc:sldMk cId="2938964026" sldId="321"/>
        </pc:sldMkLst>
        <pc:spChg chg="mod">
          <ac:chgData name="Ibrahima Faye - AP Dr (ACAD/UTP)" userId="9b137793-0595-49d5-a7dc-51251036cd10" providerId="ADAL" clId="{2ED951EC-DB55-4D28-9375-95E7C2419DC3}" dt="2020-05-26T15:45:10.866" v="3654" actId="14100"/>
          <ac:spMkLst>
            <pc:docMk/>
            <pc:sldMk cId="2938964026" sldId="321"/>
            <ac:spMk id="8" creationId="{4BA3F52B-F9F7-4C7E-A80D-90C3CC3973FF}"/>
          </ac:spMkLst>
        </pc:spChg>
      </pc:sldChg>
      <pc:sldChg chg="modSp mod">
        <pc:chgData name="Ibrahima Faye - AP Dr (ACAD/UTP)" userId="9b137793-0595-49d5-a7dc-51251036cd10" providerId="ADAL" clId="{2ED951EC-DB55-4D28-9375-95E7C2419DC3}" dt="2020-05-26T15:49:00.851" v="3704" actId="115"/>
        <pc:sldMkLst>
          <pc:docMk/>
          <pc:sldMk cId="1825490769" sldId="323"/>
        </pc:sldMkLst>
        <pc:spChg chg="mod">
          <ac:chgData name="Ibrahima Faye - AP Dr (ACAD/UTP)" userId="9b137793-0595-49d5-a7dc-51251036cd10" providerId="ADAL" clId="{2ED951EC-DB55-4D28-9375-95E7C2419DC3}" dt="2020-05-26T15:49:00.851" v="3704" actId="115"/>
          <ac:spMkLst>
            <pc:docMk/>
            <pc:sldMk cId="1825490769" sldId="323"/>
            <ac:spMk id="2" creationId="{00000000-0000-0000-0000-000000000000}"/>
          </ac:spMkLst>
        </pc:spChg>
        <pc:spChg chg="mod">
          <ac:chgData name="Ibrahima Faye - AP Dr (ACAD/UTP)" userId="9b137793-0595-49d5-a7dc-51251036cd10" providerId="ADAL" clId="{2ED951EC-DB55-4D28-9375-95E7C2419DC3}" dt="2020-05-26T15:47:21.516" v="3681" actId="14100"/>
          <ac:spMkLst>
            <pc:docMk/>
            <pc:sldMk cId="1825490769" sldId="323"/>
            <ac:spMk id="5" creationId="{00000000-0000-0000-0000-000000000000}"/>
          </ac:spMkLst>
        </pc:spChg>
      </pc:sldChg>
      <pc:sldChg chg="addSp delSp modSp mod modAnim">
        <pc:chgData name="Ibrahima Faye - AP Dr (ACAD/UTP)" userId="9b137793-0595-49d5-a7dc-51251036cd10" providerId="ADAL" clId="{2ED951EC-DB55-4D28-9375-95E7C2419DC3}" dt="2020-05-26T16:09:19.038" v="3763"/>
        <pc:sldMkLst>
          <pc:docMk/>
          <pc:sldMk cId="688481598" sldId="326"/>
        </pc:sldMkLst>
        <pc:spChg chg="add mod">
          <ac:chgData name="Ibrahima Faye - AP Dr (ACAD/UTP)" userId="9b137793-0595-49d5-a7dc-51251036cd10" providerId="ADAL" clId="{2ED951EC-DB55-4D28-9375-95E7C2419DC3}" dt="2020-05-26T08:09:12.837" v="2817" actId="1076"/>
          <ac:spMkLst>
            <pc:docMk/>
            <pc:sldMk cId="688481598" sldId="326"/>
            <ac:spMk id="3" creationId="{EFA2E318-C21A-4C17-A237-0D3B2918EBAE}"/>
          </ac:spMkLst>
        </pc:spChg>
        <pc:spChg chg="add del mod">
          <ac:chgData name="Ibrahima Faye - AP Dr (ACAD/UTP)" userId="9b137793-0595-49d5-a7dc-51251036cd10" providerId="ADAL" clId="{2ED951EC-DB55-4D28-9375-95E7C2419DC3}" dt="2020-05-26T08:06:48.407" v="2810" actId="478"/>
          <ac:spMkLst>
            <pc:docMk/>
            <pc:sldMk cId="688481598" sldId="326"/>
            <ac:spMk id="4" creationId="{2529CF40-F872-4FE5-9636-906731B30579}"/>
          </ac:spMkLst>
        </pc:spChg>
        <pc:spChg chg="mod">
          <ac:chgData name="Ibrahima Faye - AP Dr (ACAD/UTP)" userId="9b137793-0595-49d5-a7dc-51251036cd10" providerId="ADAL" clId="{2ED951EC-DB55-4D28-9375-95E7C2419DC3}" dt="2020-05-26T16:09:16.793" v="3762" actId="1076"/>
          <ac:spMkLst>
            <pc:docMk/>
            <pc:sldMk cId="688481598" sldId="326"/>
            <ac:spMk id="5" creationId="{00000000-0000-0000-0000-000000000000}"/>
          </ac:spMkLst>
        </pc:spChg>
        <pc:spChg chg="add del mod">
          <ac:chgData name="Ibrahima Faye - AP Dr (ACAD/UTP)" userId="9b137793-0595-49d5-a7dc-51251036cd10" providerId="ADAL" clId="{2ED951EC-DB55-4D28-9375-95E7C2419DC3}" dt="2020-05-26T08:06:55.851" v="2811" actId="478"/>
          <ac:spMkLst>
            <pc:docMk/>
            <pc:sldMk cId="688481598" sldId="326"/>
            <ac:spMk id="6" creationId="{C2171122-FF20-44D2-AF90-14523C232405}"/>
          </ac:spMkLst>
        </pc:spChg>
        <pc:spChg chg="add mod">
          <ac:chgData name="Ibrahima Faye - AP Dr (ACAD/UTP)" userId="9b137793-0595-49d5-a7dc-51251036cd10" providerId="ADAL" clId="{2ED951EC-DB55-4D28-9375-95E7C2419DC3}" dt="2020-05-26T16:09:09.153" v="3760" actId="1076"/>
          <ac:spMkLst>
            <pc:docMk/>
            <pc:sldMk cId="688481598" sldId="326"/>
            <ac:spMk id="7" creationId="{C4BA5951-A0FB-4B44-A207-07B29B9ABF5C}"/>
          </ac:spMkLst>
        </pc:spChg>
        <pc:spChg chg="mod">
          <ac:chgData name="Ibrahima Faye - AP Dr (ACAD/UTP)" userId="9b137793-0595-49d5-a7dc-51251036cd10" providerId="ADAL" clId="{2ED951EC-DB55-4D28-9375-95E7C2419DC3}" dt="2020-05-26T07:56:14.748" v="2685" actId="1076"/>
          <ac:spMkLst>
            <pc:docMk/>
            <pc:sldMk cId="688481598" sldId="326"/>
            <ac:spMk id="8" creationId="{00000000-0000-0000-0000-000000000000}"/>
          </ac:spMkLst>
        </pc:spChg>
        <pc:picChg chg="add mod">
          <ac:chgData name="Ibrahima Faye - AP Dr (ACAD/UTP)" userId="9b137793-0595-49d5-a7dc-51251036cd10" providerId="ADAL" clId="{2ED951EC-DB55-4D28-9375-95E7C2419DC3}" dt="2020-05-26T08:13:04.908" v="2833" actId="1076"/>
          <ac:picMkLst>
            <pc:docMk/>
            <pc:sldMk cId="688481598" sldId="326"/>
            <ac:picMk id="3074" creationId="{C149E115-31E6-476B-83A4-6A2BEC9E528E}"/>
          </ac:picMkLst>
        </pc:picChg>
        <pc:picChg chg="add mod">
          <ac:chgData name="Ibrahima Faye - AP Dr (ACAD/UTP)" userId="9b137793-0595-49d5-a7dc-51251036cd10" providerId="ADAL" clId="{2ED951EC-DB55-4D28-9375-95E7C2419DC3}" dt="2020-05-26T08:16:27.362" v="2837" actId="14100"/>
          <ac:picMkLst>
            <pc:docMk/>
            <pc:sldMk cId="688481598" sldId="326"/>
            <ac:picMk id="3076" creationId="{2F852CEB-9BE7-475A-822B-04CF1833601A}"/>
          </ac:picMkLst>
        </pc:picChg>
      </pc:sldChg>
      <pc:sldChg chg="modSp mod">
        <pc:chgData name="Ibrahima Faye - AP Dr (ACAD/UTP)" userId="9b137793-0595-49d5-a7dc-51251036cd10" providerId="ADAL" clId="{2ED951EC-DB55-4D28-9375-95E7C2419DC3}" dt="2020-05-27T00:41:48.216" v="3827" actId="255"/>
        <pc:sldMkLst>
          <pc:docMk/>
          <pc:sldMk cId="2681866887" sldId="327"/>
        </pc:sldMkLst>
        <pc:spChg chg="mod">
          <ac:chgData name="Ibrahima Faye - AP Dr (ACAD/UTP)" userId="9b137793-0595-49d5-a7dc-51251036cd10" providerId="ADAL" clId="{2ED951EC-DB55-4D28-9375-95E7C2419DC3}" dt="2020-05-27T00:41:48.216" v="3827" actId="255"/>
          <ac:spMkLst>
            <pc:docMk/>
            <pc:sldMk cId="2681866887" sldId="327"/>
            <ac:spMk id="7" creationId="{00000000-0000-0000-0000-000000000000}"/>
          </ac:spMkLst>
        </pc:spChg>
        <pc:spChg chg="mod">
          <ac:chgData name="Ibrahima Faye - AP Dr (ACAD/UTP)" userId="9b137793-0595-49d5-a7dc-51251036cd10" providerId="ADAL" clId="{2ED951EC-DB55-4D28-9375-95E7C2419DC3}" dt="2020-05-26T08:33:20.156" v="2938" actId="1076"/>
          <ac:spMkLst>
            <pc:docMk/>
            <pc:sldMk cId="2681866887" sldId="327"/>
            <ac:spMk id="15" creationId="{00000000-0000-0000-0000-000000000000}"/>
          </ac:spMkLst>
        </pc:spChg>
      </pc:sldChg>
      <pc:sldChg chg="modSp mod">
        <pc:chgData name="Ibrahima Faye - AP Dr (ACAD/UTP)" userId="9b137793-0595-49d5-a7dc-51251036cd10" providerId="ADAL" clId="{2ED951EC-DB55-4D28-9375-95E7C2419DC3}" dt="2020-05-25T08:26:55.568" v="735" actId="1036"/>
        <pc:sldMkLst>
          <pc:docMk/>
          <pc:sldMk cId="2076218636" sldId="331"/>
        </pc:sldMkLst>
        <pc:spChg chg="mod">
          <ac:chgData name="Ibrahima Faye - AP Dr (ACAD/UTP)" userId="9b137793-0595-49d5-a7dc-51251036cd10" providerId="ADAL" clId="{2ED951EC-DB55-4D28-9375-95E7C2419DC3}" dt="2020-05-25T08:26:55.568" v="735" actId="1036"/>
          <ac:spMkLst>
            <pc:docMk/>
            <pc:sldMk cId="2076218636" sldId="331"/>
            <ac:spMk id="2" creationId="{00000000-0000-0000-0000-000000000000}"/>
          </ac:spMkLst>
        </pc:spChg>
      </pc:sldChg>
      <pc:sldChg chg="modSp mod">
        <pc:chgData name="Ibrahima Faye - AP Dr (ACAD/UTP)" userId="9b137793-0595-49d5-a7dc-51251036cd10" providerId="ADAL" clId="{2ED951EC-DB55-4D28-9375-95E7C2419DC3}" dt="2020-05-26T09:49:26.919" v="3350" actId="2711"/>
        <pc:sldMkLst>
          <pc:docMk/>
          <pc:sldMk cId="768827529" sldId="335"/>
        </pc:sldMkLst>
        <pc:spChg chg="mod">
          <ac:chgData name="Ibrahima Faye - AP Dr (ACAD/UTP)" userId="9b137793-0595-49d5-a7dc-51251036cd10" providerId="ADAL" clId="{2ED951EC-DB55-4D28-9375-95E7C2419DC3}" dt="2020-05-26T09:49:26.919" v="3350" actId="2711"/>
          <ac:spMkLst>
            <pc:docMk/>
            <pc:sldMk cId="768827529" sldId="335"/>
            <ac:spMk id="2" creationId="{00000000-0000-0000-0000-000000000000}"/>
          </ac:spMkLst>
        </pc:spChg>
      </pc:sldChg>
      <pc:sldChg chg="addSp delSp modSp mod modAnim">
        <pc:chgData name="Ibrahima Faye - AP Dr (ACAD/UTP)" userId="9b137793-0595-49d5-a7dc-51251036cd10" providerId="ADAL" clId="{2ED951EC-DB55-4D28-9375-95E7C2419DC3}" dt="2020-05-26T16:21:26.201" v="3815"/>
        <pc:sldMkLst>
          <pc:docMk/>
          <pc:sldMk cId="3226517139" sldId="345"/>
        </pc:sldMkLst>
        <pc:spChg chg="mod">
          <ac:chgData name="Ibrahima Faye - AP Dr (ACAD/UTP)" userId="9b137793-0595-49d5-a7dc-51251036cd10" providerId="ADAL" clId="{2ED951EC-DB55-4D28-9375-95E7C2419DC3}" dt="2020-05-26T08:44:20.649" v="2980" actId="113"/>
          <ac:spMkLst>
            <pc:docMk/>
            <pc:sldMk cId="3226517139" sldId="345"/>
            <ac:spMk id="2" creationId="{00000000-0000-0000-0000-000000000000}"/>
          </ac:spMkLst>
        </pc:spChg>
        <pc:spChg chg="mod">
          <ac:chgData name="Ibrahima Faye - AP Dr (ACAD/UTP)" userId="9b137793-0595-49d5-a7dc-51251036cd10" providerId="ADAL" clId="{2ED951EC-DB55-4D28-9375-95E7C2419DC3}" dt="2020-05-26T09:19:38.615" v="3213" actId="14100"/>
          <ac:spMkLst>
            <pc:docMk/>
            <pc:sldMk cId="3226517139" sldId="345"/>
            <ac:spMk id="3" creationId="{00000000-0000-0000-0000-000000000000}"/>
          </ac:spMkLst>
        </pc:spChg>
        <pc:spChg chg="add mod">
          <ac:chgData name="Ibrahima Faye - AP Dr (ACAD/UTP)" userId="9b137793-0595-49d5-a7dc-51251036cd10" providerId="ADAL" clId="{2ED951EC-DB55-4D28-9375-95E7C2419DC3}" dt="2020-05-26T09:14:25.034" v="3210" actId="14100"/>
          <ac:spMkLst>
            <pc:docMk/>
            <pc:sldMk cId="3226517139" sldId="345"/>
            <ac:spMk id="5" creationId="{250B3EA3-4E04-4670-8A38-35275CB1C490}"/>
          </ac:spMkLst>
        </pc:spChg>
        <pc:spChg chg="add del mod">
          <ac:chgData name="Ibrahima Faye - AP Dr (ACAD/UTP)" userId="9b137793-0595-49d5-a7dc-51251036cd10" providerId="ADAL" clId="{2ED951EC-DB55-4D28-9375-95E7C2419DC3}" dt="2020-05-26T09:10:05.077" v="3022" actId="478"/>
          <ac:spMkLst>
            <pc:docMk/>
            <pc:sldMk cId="3226517139" sldId="345"/>
            <ac:spMk id="6" creationId="{C1CA38B6-C012-4159-B63C-4DC51DA7AB6C}"/>
          </ac:spMkLst>
        </pc:spChg>
        <pc:spChg chg="add mod">
          <ac:chgData name="Ibrahima Faye - AP Dr (ACAD/UTP)" userId="9b137793-0595-49d5-a7dc-51251036cd10" providerId="ADAL" clId="{2ED951EC-DB55-4D28-9375-95E7C2419DC3}" dt="2020-05-26T09:19:48.626" v="3215" actId="14100"/>
          <ac:spMkLst>
            <pc:docMk/>
            <pc:sldMk cId="3226517139" sldId="345"/>
            <ac:spMk id="7" creationId="{F2A09C4E-DBA0-4E0B-B41E-E1209702B7F7}"/>
          </ac:spMkLst>
        </pc:spChg>
        <pc:spChg chg="add mod">
          <ac:chgData name="Ibrahima Faye - AP Dr (ACAD/UTP)" userId="9b137793-0595-49d5-a7dc-51251036cd10" providerId="ADAL" clId="{2ED951EC-DB55-4D28-9375-95E7C2419DC3}" dt="2020-05-26T16:20:49.022" v="3812" actId="1036"/>
          <ac:spMkLst>
            <pc:docMk/>
            <pc:sldMk cId="3226517139" sldId="345"/>
            <ac:spMk id="8" creationId="{C9ACAD64-0E92-464B-A3C0-477118899FA9}"/>
          </ac:spMkLst>
        </pc:spChg>
        <pc:picChg chg="add del mod">
          <ac:chgData name="Ibrahima Faye - AP Dr (ACAD/UTP)" userId="9b137793-0595-49d5-a7dc-51251036cd10" providerId="ADAL" clId="{2ED951EC-DB55-4D28-9375-95E7C2419DC3}" dt="2020-05-26T09:23:27.332" v="3225" actId="478"/>
          <ac:picMkLst>
            <pc:docMk/>
            <pc:sldMk cId="3226517139" sldId="345"/>
            <ac:picMk id="5122" creationId="{B43629A6-284E-49CD-A25A-493CF0374873}"/>
          </ac:picMkLst>
        </pc:picChg>
        <pc:picChg chg="add del mod">
          <ac:chgData name="Ibrahima Faye - AP Dr (ACAD/UTP)" userId="9b137793-0595-49d5-a7dc-51251036cd10" providerId="ADAL" clId="{2ED951EC-DB55-4D28-9375-95E7C2419DC3}" dt="2020-05-26T09:23:43.082" v="3231" actId="478"/>
          <ac:picMkLst>
            <pc:docMk/>
            <pc:sldMk cId="3226517139" sldId="345"/>
            <ac:picMk id="5124" creationId="{7C1EC672-F38E-4638-B77C-41E1519E1E46}"/>
          </ac:picMkLst>
        </pc:picChg>
        <pc:picChg chg="add mod">
          <ac:chgData name="Ibrahima Faye - AP Dr (ACAD/UTP)" userId="9b137793-0595-49d5-a7dc-51251036cd10" providerId="ADAL" clId="{2ED951EC-DB55-4D28-9375-95E7C2419DC3}" dt="2020-05-26T09:23:40.855" v="3230" actId="14100"/>
          <ac:picMkLst>
            <pc:docMk/>
            <pc:sldMk cId="3226517139" sldId="345"/>
            <ac:picMk id="5126" creationId="{5EA2643A-5D30-4ED5-A9D9-6F877FF78F72}"/>
          </ac:picMkLst>
        </pc:picChg>
        <pc:picChg chg="add mod">
          <ac:chgData name="Ibrahima Faye - AP Dr (ACAD/UTP)" userId="9b137793-0595-49d5-a7dc-51251036cd10" providerId="ADAL" clId="{2ED951EC-DB55-4D28-9375-95E7C2419DC3}" dt="2020-05-26T09:26:29.447" v="3235" actId="1076"/>
          <ac:picMkLst>
            <pc:docMk/>
            <pc:sldMk cId="3226517139" sldId="345"/>
            <ac:picMk id="5128" creationId="{DA6C06BF-69A7-40FD-9574-1994C19B84B2}"/>
          </ac:picMkLst>
        </pc:picChg>
      </pc:sldChg>
      <pc:sldChg chg="delSp modSp mod">
        <pc:chgData name="Ibrahima Faye - AP Dr (ACAD/UTP)" userId="9b137793-0595-49d5-a7dc-51251036cd10" providerId="ADAL" clId="{2ED951EC-DB55-4D28-9375-95E7C2419DC3}" dt="2020-05-27T04:37:28.316" v="4929" actId="20577"/>
        <pc:sldMkLst>
          <pc:docMk/>
          <pc:sldMk cId="3272903731" sldId="346"/>
        </pc:sldMkLst>
        <pc:spChg chg="mod">
          <ac:chgData name="Ibrahima Faye - AP Dr (ACAD/UTP)" userId="9b137793-0595-49d5-a7dc-51251036cd10" providerId="ADAL" clId="{2ED951EC-DB55-4D28-9375-95E7C2419DC3}" dt="2020-05-26T09:33:11.827" v="3305" actId="1076"/>
          <ac:spMkLst>
            <pc:docMk/>
            <pc:sldMk cId="3272903731" sldId="346"/>
            <ac:spMk id="2" creationId="{00000000-0000-0000-0000-000000000000}"/>
          </ac:spMkLst>
        </pc:spChg>
        <pc:spChg chg="mod">
          <ac:chgData name="Ibrahima Faye - AP Dr (ACAD/UTP)" userId="9b137793-0595-49d5-a7dc-51251036cd10" providerId="ADAL" clId="{2ED951EC-DB55-4D28-9375-95E7C2419DC3}" dt="2020-05-27T04:37:28.316" v="4929" actId="20577"/>
          <ac:spMkLst>
            <pc:docMk/>
            <pc:sldMk cId="3272903731" sldId="346"/>
            <ac:spMk id="3" creationId="{00000000-0000-0000-0000-000000000000}"/>
          </ac:spMkLst>
        </pc:spChg>
        <pc:spChg chg="del mod">
          <ac:chgData name="Ibrahima Faye - AP Dr (ACAD/UTP)" userId="9b137793-0595-49d5-a7dc-51251036cd10" providerId="ADAL" clId="{2ED951EC-DB55-4D28-9375-95E7C2419DC3}" dt="2020-05-27T04:29:52.107" v="4911" actId="478"/>
          <ac:spMkLst>
            <pc:docMk/>
            <pc:sldMk cId="3272903731" sldId="346"/>
            <ac:spMk id="5" creationId="{00000000-0000-0000-0000-000000000000}"/>
          </ac:spMkLst>
        </pc:spChg>
        <pc:picChg chg="mod">
          <ac:chgData name="Ibrahima Faye - AP Dr (ACAD/UTP)" userId="9b137793-0595-49d5-a7dc-51251036cd10" providerId="ADAL" clId="{2ED951EC-DB55-4D28-9375-95E7C2419DC3}" dt="2020-05-27T04:37:16.484" v="4927" actId="1076"/>
          <ac:picMkLst>
            <pc:docMk/>
            <pc:sldMk cId="3272903731" sldId="346"/>
            <ac:picMk id="16" creationId="{00000000-0000-0000-0000-000000000000}"/>
          </ac:picMkLst>
        </pc:picChg>
        <pc:picChg chg="mod">
          <ac:chgData name="Ibrahima Faye - AP Dr (ACAD/UTP)" userId="9b137793-0595-49d5-a7dc-51251036cd10" providerId="ADAL" clId="{2ED951EC-DB55-4D28-9375-95E7C2419DC3}" dt="2020-05-26T09:33:22.041" v="3307" actId="1076"/>
          <ac:picMkLst>
            <pc:docMk/>
            <pc:sldMk cId="3272903731" sldId="346"/>
            <ac:picMk id="19" creationId="{00000000-0000-0000-0000-000000000000}"/>
          </ac:picMkLst>
        </pc:picChg>
        <pc:picChg chg="mod">
          <ac:chgData name="Ibrahima Faye - AP Dr (ACAD/UTP)" userId="9b137793-0595-49d5-a7dc-51251036cd10" providerId="ADAL" clId="{2ED951EC-DB55-4D28-9375-95E7C2419DC3}" dt="2020-05-27T04:37:08.422" v="4926" actId="1076"/>
          <ac:picMkLst>
            <pc:docMk/>
            <pc:sldMk cId="3272903731" sldId="346"/>
            <ac:picMk id="22" creationId="{00000000-0000-0000-0000-000000000000}"/>
          </ac:picMkLst>
        </pc:picChg>
      </pc:sldChg>
      <pc:sldChg chg="modSp del mod">
        <pc:chgData name="Ibrahima Faye - AP Dr (ACAD/UTP)" userId="9b137793-0595-49d5-a7dc-51251036cd10" providerId="ADAL" clId="{2ED951EC-DB55-4D28-9375-95E7C2419DC3}" dt="2020-05-27T01:24:51.901" v="4163" actId="47"/>
        <pc:sldMkLst>
          <pc:docMk/>
          <pc:sldMk cId="3120931596" sldId="348"/>
        </pc:sldMkLst>
        <pc:spChg chg="mod">
          <ac:chgData name="Ibrahima Faye - AP Dr (ACAD/UTP)" userId="9b137793-0595-49d5-a7dc-51251036cd10" providerId="ADAL" clId="{2ED951EC-DB55-4D28-9375-95E7C2419DC3}" dt="2020-05-27T01:22:24.197" v="4139"/>
          <ac:spMkLst>
            <pc:docMk/>
            <pc:sldMk cId="3120931596" sldId="348"/>
            <ac:spMk id="4" creationId="{00000000-0000-0000-0000-000000000000}"/>
          </ac:spMkLst>
        </pc:spChg>
        <pc:spChg chg="mod">
          <ac:chgData name="Ibrahima Faye - AP Dr (ACAD/UTP)" userId="9b137793-0595-49d5-a7dc-51251036cd10" providerId="ADAL" clId="{2ED951EC-DB55-4D28-9375-95E7C2419DC3}" dt="2020-05-26T09:49:08.649" v="3348" actId="255"/>
          <ac:spMkLst>
            <pc:docMk/>
            <pc:sldMk cId="3120931596" sldId="348"/>
            <ac:spMk id="5" creationId="{00000000-0000-0000-0000-000000000000}"/>
          </ac:spMkLst>
        </pc:spChg>
      </pc:sldChg>
      <pc:sldChg chg="addSp delSp modSp mod modAnim">
        <pc:chgData name="Ibrahima Faye - AP Dr (ACAD/UTP)" userId="9b137793-0595-49d5-a7dc-51251036cd10" providerId="ADAL" clId="{2ED951EC-DB55-4D28-9375-95E7C2419DC3}" dt="2020-05-26T07:25:43.673" v="2488" actId="1035"/>
        <pc:sldMkLst>
          <pc:docMk/>
          <pc:sldMk cId="4087316833" sldId="350"/>
        </pc:sldMkLst>
        <pc:spChg chg="mod">
          <ac:chgData name="Ibrahima Faye - AP Dr (ACAD/UTP)" userId="9b137793-0595-49d5-a7dc-51251036cd10" providerId="ADAL" clId="{2ED951EC-DB55-4D28-9375-95E7C2419DC3}" dt="2020-05-26T07:25:22.468" v="2478" actId="1035"/>
          <ac:spMkLst>
            <pc:docMk/>
            <pc:sldMk cId="4087316833" sldId="350"/>
            <ac:spMk id="2" creationId="{00000000-0000-0000-0000-000000000000}"/>
          </ac:spMkLst>
        </pc:spChg>
        <pc:spChg chg="mod">
          <ac:chgData name="Ibrahima Faye - AP Dr (ACAD/UTP)" userId="9b137793-0595-49d5-a7dc-51251036cd10" providerId="ADAL" clId="{2ED951EC-DB55-4D28-9375-95E7C2419DC3}" dt="2020-05-26T07:25:43.673" v="2488" actId="1035"/>
          <ac:spMkLst>
            <pc:docMk/>
            <pc:sldMk cId="4087316833" sldId="350"/>
            <ac:spMk id="6" creationId="{00000000-0000-0000-0000-000000000000}"/>
          </ac:spMkLst>
        </pc:spChg>
        <pc:spChg chg="del mod">
          <ac:chgData name="Ibrahima Faye - AP Dr (ACAD/UTP)" userId="9b137793-0595-49d5-a7dc-51251036cd10" providerId="ADAL" clId="{2ED951EC-DB55-4D28-9375-95E7C2419DC3}" dt="2020-05-25T11:06:36.071" v="815" actId="478"/>
          <ac:spMkLst>
            <pc:docMk/>
            <pc:sldMk cId="4087316833" sldId="350"/>
            <ac:spMk id="7" creationId="{00000000-0000-0000-0000-000000000000}"/>
          </ac:spMkLst>
        </pc:spChg>
        <pc:spChg chg="del">
          <ac:chgData name="Ibrahima Faye - AP Dr (ACAD/UTP)" userId="9b137793-0595-49d5-a7dc-51251036cd10" providerId="ADAL" clId="{2ED951EC-DB55-4D28-9375-95E7C2419DC3}" dt="2020-05-25T09:59:45.691" v="803" actId="478"/>
          <ac:spMkLst>
            <pc:docMk/>
            <pc:sldMk cId="4087316833" sldId="350"/>
            <ac:spMk id="8" creationId="{00000000-0000-0000-0000-000000000000}"/>
          </ac:spMkLst>
        </pc:spChg>
        <pc:spChg chg="add del mod">
          <ac:chgData name="Ibrahima Faye - AP Dr (ACAD/UTP)" userId="9b137793-0595-49d5-a7dc-51251036cd10" providerId="ADAL" clId="{2ED951EC-DB55-4D28-9375-95E7C2419DC3}" dt="2020-05-25T08:41:06.350" v="769" actId="478"/>
          <ac:spMkLst>
            <pc:docMk/>
            <pc:sldMk cId="4087316833" sldId="350"/>
            <ac:spMk id="10" creationId="{705473B8-73E4-476E-A13B-FE0018EF13C6}"/>
          </ac:spMkLst>
        </pc:spChg>
        <pc:spChg chg="add mod">
          <ac:chgData name="Ibrahima Faye - AP Dr (ACAD/UTP)" userId="9b137793-0595-49d5-a7dc-51251036cd10" providerId="ADAL" clId="{2ED951EC-DB55-4D28-9375-95E7C2419DC3}" dt="2020-05-25T15:18:14.798" v="1632" actId="14100"/>
          <ac:spMkLst>
            <pc:docMk/>
            <pc:sldMk cId="4087316833" sldId="350"/>
            <ac:spMk id="11" creationId="{EB3C9C1C-5D79-4D94-A552-83D2C14C0ECF}"/>
          </ac:spMkLst>
        </pc:spChg>
        <pc:spChg chg="add mod">
          <ac:chgData name="Ibrahima Faye - AP Dr (ACAD/UTP)" userId="9b137793-0595-49d5-a7dc-51251036cd10" providerId="ADAL" clId="{2ED951EC-DB55-4D28-9375-95E7C2419DC3}" dt="2020-05-25T15:42:31.127" v="2423" actId="1038"/>
          <ac:spMkLst>
            <pc:docMk/>
            <pc:sldMk cId="4087316833" sldId="350"/>
            <ac:spMk id="12" creationId="{421B6A3B-ADBF-4E87-BEAF-0FCB83660F2B}"/>
          </ac:spMkLst>
        </pc:spChg>
        <pc:spChg chg="add mod">
          <ac:chgData name="Ibrahima Faye - AP Dr (ACAD/UTP)" userId="9b137793-0595-49d5-a7dc-51251036cd10" providerId="ADAL" clId="{2ED951EC-DB55-4D28-9375-95E7C2419DC3}" dt="2020-05-26T07:25:00.514" v="2472" actId="1038"/>
          <ac:spMkLst>
            <pc:docMk/>
            <pc:sldMk cId="4087316833" sldId="350"/>
            <ac:spMk id="13" creationId="{73A3C93E-723F-4CED-A9DE-83431D2BA40B}"/>
          </ac:spMkLst>
        </pc:spChg>
        <pc:picChg chg="mod">
          <ac:chgData name="Ibrahima Faye - AP Dr (ACAD/UTP)" userId="9b137793-0595-49d5-a7dc-51251036cd10" providerId="ADAL" clId="{2ED951EC-DB55-4D28-9375-95E7C2419DC3}" dt="2020-05-25T15:42:01.436" v="2420" actId="14100"/>
          <ac:picMkLst>
            <pc:docMk/>
            <pc:sldMk cId="4087316833" sldId="350"/>
            <ac:picMk id="4" creationId="{00000000-0000-0000-0000-000000000000}"/>
          </ac:picMkLst>
        </pc:picChg>
        <pc:picChg chg="del mod">
          <ac:chgData name="Ibrahima Faye - AP Dr (ACAD/UTP)" userId="9b137793-0595-49d5-a7dc-51251036cd10" providerId="ADAL" clId="{2ED951EC-DB55-4D28-9375-95E7C2419DC3}" dt="2020-05-25T08:41:02.316" v="768" actId="478"/>
          <ac:picMkLst>
            <pc:docMk/>
            <pc:sldMk cId="4087316833" sldId="350"/>
            <ac:picMk id="5" creationId="{00000000-0000-0000-0000-000000000000}"/>
          </ac:picMkLst>
        </pc:picChg>
      </pc:sldChg>
      <pc:sldChg chg="addSp delSp modSp mod delAnim modAnim">
        <pc:chgData name="Ibrahima Faye - AP Dr (ACAD/UTP)" userId="9b137793-0595-49d5-a7dc-51251036cd10" providerId="ADAL" clId="{2ED951EC-DB55-4D28-9375-95E7C2419DC3}" dt="2020-05-25T08:28:59.930" v="766" actId="1076"/>
        <pc:sldMkLst>
          <pc:docMk/>
          <pc:sldMk cId="1702295209" sldId="352"/>
        </pc:sldMkLst>
        <pc:spChg chg="mod">
          <ac:chgData name="Ibrahima Faye - AP Dr (ACAD/UTP)" userId="9b137793-0595-49d5-a7dc-51251036cd10" providerId="ADAL" clId="{2ED951EC-DB55-4D28-9375-95E7C2419DC3}" dt="2020-05-25T08:28:36.709" v="765" actId="20577"/>
          <ac:spMkLst>
            <pc:docMk/>
            <pc:sldMk cId="1702295209" sldId="352"/>
            <ac:spMk id="2" creationId="{00000000-0000-0000-0000-000000000000}"/>
          </ac:spMkLst>
        </pc:spChg>
        <pc:spChg chg="add del mod">
          <ac:chgData name="Ibrahima Faye - AP Dr (ACAD/UTP)" userId="9b137793-0595-49d5-a7dc-51251036cd10" providerId="ADAL" clId="{2ED951EC-DB55-4D28-9375-95E7C2419DC3}" dt="2020-05-25T08:21:46.011" v="710" actId="478"/>
          <ac:spMkLst>
            <pc:docMk/>
            <pc:sldMk cId="1702295209" sldId="352"/>
            <ac:spMk id="5" creationId="{00000000-0000-0000-0000-000000000000}"/>
          </ac:spMkLst>
        </pc:spChg>
        <pc:spChg chg="del mod">
          <ac:chgData name="Ibrahima Faye - AP Dr (ACAD/UTP)" userId="9b137793-0595-49d5-a7dc-51251036cd10" providerId="ADAL" clId="{2ED951EC-DB55-4D28-9375-95E7C2419DC3}" dt="2020-05-25T08:28:09.144" v="755" actId="478"/>
          <ac:spMkLst>
            <pc:docMk/>
            <pc:sldMk cId="1702295209" sldId="352"/>
            <ac:spMk id="7" creationId="{00000000-0000-0000-0000-000000000000}"/>
          </ac:spMkLst>
        </pc:spChg>
        <pc:graphicFrameChg chg="add del mod">
          <ac:chgData name="Ibrahima Faye - AP Dr (ACAD/UTP)" userId="9b137793-0595-49d5-a7dc-51251036cd10" providerId="ADAL" clId="{2ED951EC-DB55-4D28-9375-95E7C2419DC3}" dt="2020-05-23T09:46:54.742" v="300" actId="12084"/>
          <ac:graphicFrameMkLst>
            <pc:docMk/>
            <pc:sldMk cId="1702295209" sldId="352"/>
            <ac:graphicFrameMk id="6" creationId="{21F12D1F-6DD8-4601-AFAF-2DF954DC6C50}"/>
          </ac:graphicFrameMkLst>
        </pc:graphicFrameChg>
        <pc:graphicFrameChg chg="add del mod">
          <ac:chgData name="Ibrahima Faye - AP Dr (ACAD/UTP)" userId="9b137793-0595-49d5-a7dc-51251036cd10" providerId="ADAL" clId="{2ED951EC-DB55-4D28-9375-95E7C2419DC3}" dt="2020-05-25T08:05:32.304" v="334"/>
          <ac:graphicFrameMkLst>
            <pc:docMk/>
            <pc:sldMk cId="1702295209" sldId="352"/>
            <ac:graphicFrameMk id="8" creationId="{E251AD5C-770D-4BF2-B96B-992BA709DFAF}"/>
          </ac:graphicFrameMkLst>
        </pc:graphicFrameChg>
        <pc:graphicFrameChg chg="add mod modGraphic">
          <ac:chgData name="Ibrahima Faye - AP Dr (ACAD/UTP)" userId="9b137793-0595-49d5-a7dc-51251036cd10" providerId="ADAL" clId="{2ED951EC-DB55-4D28-9375-95E7C2419DC3}" dt="2020-05-25T08:28:59.930" v="766" actId="1076"/>
          <ac:graphicFrameMkLst>
            <pc:docMk/>
            <pc:sldMk cId="1702295209" sldId="352"/>
            <ac:graphicFrameMk id="9" creationId="{590E4CC6-BFB0-49A9-8FD8-0590098EFCF0}"/>
          </ac:graphicFrameMkLst>
        </pc:graphicFrameChg>
        <pc:picChg chg="del mod">
          <ac:chgData name="Ibrahima Faye - AP Dr (ACAD/UTP)" userId="9b137793-0595-49d5-a7dc-51251036cd10" providerId="ADAL" clId="{2ED951EC-DB55-4D28-9375-95E7C2419DC3}" dt="2020-05-25T08:11:09.505" v="698" actId="478"/>
          <ac:picMkLst>
            <pc:docMk/>
            <pc:sldMk cId="1702295209" sldId="352"/>
            <ac:picMk id="4" creationId="{00000000-0000-0000-0000-000000000000}"/>
          </ac:picMkLst>
        </pc:picChg>
      </pc:sldChg>
      <pc:sldChg chg="addSp delSp modSp mod ord modAnim">
        <pc:chgData name="Ibrahima Faye - AP Dr (ACAD/UTP)" userId="9b137793-0595-49d5-a7dc-51251036cd10" providerId="ADAL" clId="{2ED951EC-DB55-4D28-9375-95E7C2419DC3}" dt="2020-05-25T15:40:18.800" v="2229"/>
        <pc:sldMkLst>
          <pc:docMk/>
          <pc:sldMk cId="2336212525" sldId="354"/>
        </pc:sldMkLst>
        <pc:spChg chg="del">
          <ac:chgData name="Ibrahima Faye - AP Dr (ACAD/UTP)" userId="9b137793-0595-49d5-a7dc-51251036cd10" providerId="ADAL" clId="{2ED951EC-DB55-4D28-9375-95E7C2419DC3}" dt="2020-05-25T15:20:32.160" v="1641" actId="478"/>
          <ac:spMkLst>
            <pc:docMk/>
            <pc:sldMk cId="2336212525" sldId="354"/>
            <ac:spMk id="2" creationId="{00000000-0000-0000-0000-000000000000}"/>
          </ac:spMkLst>
        </pc:spChg>
        <pc:spChg chg="mod">
          <ac:chgData name="Ibrahima Faye - AP Dr (ACAD/UTP)" userId="9b137793-0595-49d5-a7dc-51251036cd10" providerId="ADAL" clId="{2ED951EC-DB55-4D28-9375-95E7C2419DC3}" dt="2020-05-25T15:39:12.620" v="2206" actId="1035"/>
          <ac:spMkLst>
            <pc:docMk/>
            <pc:sldMk cId="2336212525" sldId="354"/>
            <ac:spMk id="3" creationId="{00000000-0000-0000-0000-000000000000}"/>
          </ac:spMkLst>
        </pc:spChg>
        <pc:spChg chg="add del mod">
          <ac:chgData name="Ibrahima Faye - AP Dr (ACAD/UTP)" userId="9b137793-0595-49d5-a7dc-51251036cd10" providerId="ADAL" clId="{2ED951EC-DB55-4D28-9375-95E7C2419DC3}" dt="2020-05-25T15:20:34.468" v="1642" actId="478"/>
          <ac:spMkLst>
            <pc:docMk/>
            <pc:sldMk cId="2336212525" sldId="354"/>
            <ac:spMk id="6" creationId="{F14BEC9B-7D0A-43F7-A8C9-7DFCBF14A29D}"/>
          </ac:spMkLst>
        </pc:spChg>
        <pc:spChg chg="add mod">
          <ac:chgData name="Ibrahima Faye - AP Dr (ACAD/UTP)" userId="9b137793-0595-49d5-a7dc-51251036cd10" providerId="ADAL" clId="{2ED951EC-DB55-4D28-9375-95E7C2419DC3}" dt="2020-05-25T15:20:35.900" v="1643"/>
          <ac:spMkLst>
            <pc:docMk/>
            <pc:sldMk cId="2336212525" sldId="354"/>
            <ac:spMk id="7" creationId="{12AE5567-6E71-419D-BE77-119C726DFABD}"/>
          </ac:spMkLst>
        </pc:spChg>
        <pc:spChg chg="add mod">
          <ac:chgData name="Ibrahima Faye - AP Dr (ACAD/UTP)" userId="9b137793-0595-49d5-a7dc-51251036cd10" providerId="ADAL" clId="{2ED951EC-DB55-4D28-9375-95E7C2419DC3}" dt="2020-05-25T15:38:06.095" v="2192" actId="1076"/>
          <ac:spMkLst>
            <pc:docMk/>
            <pc:sldMk cId="2336212525" sldId="354"/>
            <ac:spMk id="8" creationId="{79957164-013C-4B94-862E-28749DE30E90}"/>
          </ac:spMkLst>
        </pc:spChg>
        <pc:spChg chg="add mod">
          <ac:chgData name="Ibrahima Faye - AP Dr (ACAD/UTP)" userId="9b137793-0595-49d5-a7dc-51251036cd10" providerId="ADAL" clId="{2ED951EC-DB55-4D28-9375-95E7C2419DC3}" dt="2020-05-25T15:39:32.538" v="2222" actId="1036"/>
          <ac:spMkLst>
            <pc:docMk/>
            <pc:sldMk cId="2336212525" sldId="354"/>
            <ac:spMk id="9" creationId="{058763E3-535A-4C01-B2AC-50C2171D0166}"/>
          </ac:spMkLst>
        </pc:spChg>
        <pc:spChg chg="add mod">
          <ac:chgData name="Ibrahima Faye - AP Dr (ACAD/UTP)" userId="9b137793-0595-49d5-a7dc-51251036cd10" providerId="ADAL" clId="{2ED951EC-DB55-4D28-9375-95E7C2419DC3}" dt="2020-05-25T15:39:27.132" v="2218" actId="1036"/>
          <ac:spMkLst>
            <pc:docMk/>
            <pc:sldMk cId="2336212525" sldId="354"/>
            <ac:spMk id="10" creationId="{1F8FD485-6DAE-45EA-B01A-4BB63A766693}"/>
          </ac:spMkLst>
        </pc:spChg>
        <pc:spChg chg="add mod">
          <ac:chgData name="Ibrahima Faye - AP Dr (ACAD/UTP)" userId="9b137793-0595-49d5-a7dc-51251036cd10" providerId="ADAL" clId="{2ED951EC-DB55-4D28-9375-95E7C2419DC3}" dt="2020-05-25T15:38:12.228" v="2193" actId="1076"/>
          <ac:spMkLst>
            <pc:docMk/>
            <pc:sldMk cId="2336212525" sldId="354"/>
            <ac:spMk id="11" creationId="{DAAA3E47-76AA-4E17-B2CC-793BDBEBF94D}"/>
          </ac:spMkLst>
        </pc:spChg>
        <pc:spChg chg="add mod">
          <ac:chgData name="Ibrahima Faye - AP Dr (ACAD/UTP)" userId="9b137793-0595-49d5-a7dc-51251036cd10" providerId="ADAL" clId="{2ED951EC-DB55-4D28-9375-95E7C2419DC3}" dt="2020-05-25T15:39:21.890" v="2214" actId="1036"/>
          <ac:spMkLst>
            <pc:docMk/>
            <pc:sldMk cId="2336212525" sldId="354"/>
            <ac:spMk id="12" creationId="{23FF4A99-D67B-481E-A7B3-DF9B1EB8D78C}"/>
          </ac:spMkLst>
        </pc:spChg>
        <pc:picChg chg="mod">
          <ac:chgData name="Ibrahima Faye - AP Dr (ACAD/UTP)" userId="9b137793-0595-49d5-a7dc-51251036cd10" providerId="ADAL" clId="{2ED951EC-DB55-4D28-9375-95E7C2419DC3}" dt="2020-05-25T15:23:43.184" v="1657" actId="1076"/>
          <ac:picMkLst>
            <pc:docMk/>
            <pc:sldMk cId="2336212525" sldId="354"/>
            <ac:picMk id="4" creationId="{00000000-0000-0000-0000-000000000000}"/>
          </ac:picMkLst>
        </pc:picChg>
      </pc:sldChg>
      <pc:sldChg chg="addSp delSp modSp mod">
        <pc:chgData name="Ibrahima Faye - AP Dr (ACAD/UTP)" userId="9b137793-0595-49d5-a7dc-51251036cd10" providerId="ADAL" clId="{2ED951EC-DB55-4D28-9375-95E7C2419DC3}" dt="2020-05-27T04:27:10.468" v="4910" actId="12"/>
        <pc:sldMkLst>
          <pc:docMk/>
          <pc:sldMk cId="3918461998" sldId="356"/>
        </pc:sldMkLst>
        <pc:spChg chg="mod">
          <ac:chgData name="Ibrahima Faye - AP Dr (ACAD/UTP)" userId="9b137793-0595-49d5-a7dc-51251036cd10" providerId="ADAL" clId="{2ED951EC-DB55-4D28-9375-95E7C2419DC3}" dt="2020-05-27T04:27:10.468" v="4910" actId="12"/>
          <ac:spMkLst>
            <pc:docMk/>
            <pc:sldMk cId="3918461998" sldId="356"/>
            <ac:spMk id="3" creationId="{00000000-0000-0000-0000-000000000000}"/>
          </ac:spMkLst>
        </pc:spChg>
        <pc:spChg chg="del">
          <ac:chgData name="Ibrahima Faye - AP Dr (ACAD/UTP)" userId="9b137793-0595-49d5-a7dc-51251036cd10" providerId="ADAL" clId="{2ED951EC-DB55-4D28-9375-95E7C2419DC3}" dt="2020-05-26T15:52:34.586" v="3722" actId="478"/>
          <ac:spMkLst>
            <pc:docMk/>
            <pc:sldMk cId="3918461998" sldId="356"/>
            <ac:spMk id="5" creationId="{FE55F2C7-2A36-497A-8B11-87B42E67F3A7}"/>
          </ac:spMkLst>
        </pc:spChg>
        <pc:spChg chg="add mod">
          <ac:chgData name="Ibrahima Faye - AP Dr (ACAD/UTP)" userId="9b137793-0595-49d5-a7dc-51251036cd10" providerId="ADAL" clId="{2ED951EC-DB55-4D28-9375-95E7C2419DC3}" dt="2020-05-26T15:52:36.103" v="3723"/>
          <ac:spMkLst>
            <pc:docMk/>
            <pc:sldMk cId="3918461998" sldId="356"/>
            <ac:spMk id="6" creationId="{C202332A-8B0C-4AD9-A9DB-0F0121B7A9D8}"/>
          </ac:spMkLst>
        </pc:spChg>
      </pc:sldChg>
      <pc:sldChg chg="modSp del mod">
        <pc:chgData name="Ibrahima Faye - AP Dr (ACAD/UTP)" userId="9b137793-0595-49d5-a7dc-51251036cd10" providerId="ADAL" clId="{2ED951EC-DB55-4D28-9375-95E7C2419DC3}" dt="2020-05-26T09:29:56.738" v="3267" actId="47"/>
        <pc:sldMkLst>
          <pc:docMk/>
          <pc:sldMk cId="1389011448" sldId="364"/>
        </pc:sldMkLst>
        <pc:spChg chg="mod">
          <ac:chgData name="Ibrahima Faye - AP Dr (ACAD/UTP)" userId="9b137793-0595-49d5-a7dc-51251036cd10" providerId="ADAL" clId="{2ED951EC-DB55-4D28-9375-95E7C2419DC3}" dt="2020-05-26T09:28:40.385" v="3256" actId="113"/>
          <ac:spMkLst>
            <pc:docMk/>
            <pc:sldMk cId="1389011448" sldId="364"/>
            <ac:spMk id="4" creationId="{00000000-0000-0000-0000-000000000000}"/>
          </ac:spMkLst>
        </pc:spChg>
        <pc:picChg chg="mod">
          <ac:chgData name="Ibrahima Faye - AP Dr (ACAD/UTP)" userId="9b137793-0595-49d5-a7dc-51251036cd10" providerId="ADAL" clId="{2ED951EC-DB55-4D28-9375-95E7C2419DC3}" dt="2020-05-26T09:29:10.833" v="3261" actId="14100"/>
          <ac:picMkLst>
            <pc:docMk/>
            <pc:sldMk cId="1389011448" sldId="364"/>
            <ac:picMk id="32770" creationId="{00000000-0000-0000-0000-000000000000}"/>
          </ac:picMkLst>
        </pc:picChg>
      </pc:sldChg>
      <pc:sldChg chg="addSp delSp modSp mod">
        <pc:chgData name="Ibrahima Faye - AP Dr (ACAD/UTP)" userId="9b137793-0595-49d5-a7dc-51251036cd10" providerId="ADAL" clId="{2ED951EC-DB55-4D28-9375-95E7C2419DC3}" dt="2020-05-27T00:47:44.239" v="3974" actId="14100"/>
        <pc:sldMkLst>
          <pc:docMk/>
          <pc:sldMk cId="3646835626" sldId="365"/>
        </pc:sldMkLst>
        <pc:spChg chg="del">
          <ac:chgData name="Ibrahima Faye - AP Dr (ACAD/UTP)" userId="9b137793-0595-49d5-a7dc-51251036cd10" providerId="ADAL" clId="{2ED951EC-DB55-4D28-9375-95E7C2419DC3}" dt="2020-05-27T00:47:13.646" v="3969" actId="478"/>
          <ac:spMkLst>
            <pc:docMk/>
            <pc:sldMk cId="3646835626" sldId="365"/>
            <ac:spMk id="3" creationId="{00000000-0000-0000-0000-000000000000}"/>
          </ac:spMkLst>
        </pc:spChg>
        <pc:spChg chg="add mod">
          <ac:chgData name="Ibrahima Faye - AP Dr (ACAD/UTP)" userId="9b137793-0595-49d5-a7dc-51251036cd10" providerId="ADAL" clId="{2ED951EC-DB55-4D28-9375-95E7C2419DC3}" dt="2020-05-26T09:48:20.610" v="3342" actId="1076"/>
          <ac:spMkLst>
            <pc:docMk/>
            <pc:sldMk cId="3646835626" sldId="365"/>
            <ac:spMk id="4" creationId="{EB21CA3C-171F-4CB2-AB48-6BA06AF2C34C}"/>
          </ac:spMkLst>
        </pc:spChg>
        <pc:spChg chg="add mod">
          <ac:chgData name="Ibrahima Faye - AP Dr (ACAD/UTP)" userId="9b137793-0595-49d5-a7dc-51251036cd10" providerId="ADAL" clId="{2ED951EC-DB55-4D28-9375-95E7C2419DC3}" dt="2020-05-27T00:47:38.701" v="3973" actId="1076"/>
          <ac:spMkLst>
            <pc:docMk/>
            <pc:sldMk cId="3646835626" sldId="365"/>
            <ac:spMk id="5" creationId="{A5D33C44-8856-4545-950E-4EA52F8F378D}"/>
          </ac:spMkLst>
        </pc:spChg>
        <pc:picChg chg="mod">
          <ac:chgData name="Ibrahima Faye - AP Dr (ACAD/UTP)" userId="9b137793-0595-49d5-a7dc-51251036cd10" providerId="ADAL" clId="{2ED951EC-DB55-4D28-9375-95E7C2419DC3}" dt="2020-05-27T00:47:44.239" v="3974" actId="14100"/>
          <ac:picMkLst>
            <pc:docMk/>
            <pc:sldMk cId="3646835626" sldId="365"/>
            <ac:picMk id="1026" creationId="{00000000-0000-0000-0000-000000000000}"/>
          </ac:picMkLst>
        </pc:picChg>
      </pc:sldChg>
      <pc:sldChg chg="modSp mod">
        <pc:chgData name="Ibrahima Faye - AP Dr (ACAD/UTP)" userId="9b137793-0595-49d5-a7dc-51251036cd10" providerId="ADAL" clId="{2ED951EC-DB55-4D28-9375-95E7C2419DC3}" dt="2020-05-26T09:30:22.914" v="3271" actId="1076"/>
        <pc:sldMkLst>
          <pc:docMk/>
          <pc:sldMk cId="1953469580" sldId="368"/>
        </pc:sldMkLst>
        <pc:spChg chg="mod">
          <ac:chgData name="Ibrahima Faye - AP Dr (ACAD/UTP)" userId="9b137793-0595-49d5-a7dc-51251036cd10" providerId="ADAL" clId="{2ED951EC-DB55-4D28-9375-95E7C2419DC3}" dt="2020-05-26T09:30:18.878" v="3270" actId="1076"/>
          <ac:spMkLst>
            <pc:docMk/>
            <pc:sldMk cId="1953469580" sldId="368"/>
            <ac:spMk id="2" creationId="{00000000-0000-0000-0000-000000000000}"/>
          </ac:spMkLst>
        </pc:spChg>
        <pc:picChg chg="mod">
          <ac:chgData name="Ibrahima Faye - AP Dr (ACAD/UTP)" userId="9b137793-0595-49d5-a7dc-51251036cd10" providerId="ADAL" clId="{2ED951EC-DB55-4D28-9375-95E7C2419DC3}" dt="2020-05-26T09:30:22.914" v="3271" actId="1076"/>
          <ac:picMkLst>
            <pc:docMk/>
            <pc:sldMk cId="1953469580" sldId="368"/>
            <ac:picMk id="5" creationId="{00000000-0000-0000-0000-000000000000}"/>
          </ac:picMkLst>
        </pc:picChg>
      </pc:sldChg>
      <pc:sldChg chg="addSp delSp modSp mod">
        <pc:chgData name="Ibrahima Faye - AP Dr (ACAD/UTP)" userId="9b137793-0595-49d5-a7dc-51251036cd10" providerId="ADAL" clId="{2ED951EC-DB55-4D28-9375-95E7C2419DC3}" dt="2020-05-27T00:42:41.909" v="3835" actId="255"/>
        <pc:sldMkLst>
          <pc:docMk/>
          <pc:sldMk cId="225005393" sldId="371"/>
        </pc:sldMkLst>
        <pc:spChg chg="mod">
          <ac:chgData name="Ibrahima Faye - AP Dr (ACAD/UTP)" userId="9b137793-0595-49d5-a7dc-51251036cd10" providerId="ADAL" clId="{2ED951EC-DB55-4D28-9375-95E7C2419DC3}" dt="2020-05-26T09:34:22.464" v="3316" actId="113"/>
          <ac:spMkLst>
            <pc:docMk/>
            <pc:sldMk cId="225005393" sldId="371"/>
            <ac:spMk id="2" creationId="{00000000-0000-0000-0000-000000000000}"/>
          </ac:spMkLst>
        </pc:spChg>
        <pc:spChg chg="add mod">
          <ac:chgData name="Ibrahima Faye - AP Dr (ACAD/UTP)" userId="9b137793-0595-49d5-a7dc-51251036cd10" providerId="ADAL" clId="{2ED951EC-DB55-4D28-9375-95E7C2419DC3}" dt="2020-05-27T00:42:41.909" v="3835" actId="255"/>
          <ac:spMkLst>
            <pc:docMk/>
            <pc:sldMk cId="225005393" sldId="371"/>
            <ac:spMk id="3" creationId="{6FF0AECA-5D5D-4A4A-9217-2AB93A5F75B2}"/>
          </ac:spMkLst>
        </pc:spChg>
        <pc:spChg chg="del mod">
          <ac:chgData name="Ibrahima Faye - AP Dr (ACAD/UTP)" userId="9b137793-0595-49d5-a7dc-51251036cd10" providerId="ADAL" clId="{2ED951EC-DB55-4D28-9375-95E7C2419DC3}" dt="2020-05-26T17:10:34.695" v="3820" actId="478"/>
          <ac:spMkLst>
            <pc:docMk/>
            <pc:sldMk cId="225005393" sldId="371"/>
            <ac:spMk id="5" creationId="{00000000-0000-0000-0000-000000000000}"/>
          </ac:spMkLst>
        </pc:spChg>
        <pc:spChg chg="mod">
          <ac:chgData name="Ibrahima Faye - AP Dr (ACAD/UTP)" userId="9b137793-0595-49d5-a7dc-51251036cd10" providerId="ADAL" clId="{2ED951EC-DB55-4D28-9375-95E7C2419DC3}" dt="2020-05-27T00:42:26" v="3831" actId="1076"/>
          <ac:spMkLst>
            <pc:docMk/>
            <pc:sldMk cId="225005393" sldId="371"/>
            <ac:spMk id="6" creationId="{00000000-0000-0000-0000-000000000000}"/>
          </ac:spMkLst>
        </pc:spChg>
        <pc:picChg chg="mod">
          <ac:chgData name="Ibrahima Faye - AP Dr (ACAD/UTP)" userId="9b137793-0595-49d5-a7dc-51251036cd10" providerId="ADAL" clId="{2ED951EC-DB55-4D28-9375-95E7C2419DC3}" dt="2020-05-27T00:42:28.147" v="3832" actId="1076"/>
          <ac:picMkLst>
            <pc:docMk/>
            <pc:sldMk cId="225005393" sldId="371"/>
            <ac:picMk id="33794" creationId="{00000000-0000-0000-0000-000000000000}"/>
          </ac:picMkLst>
        </pc:picChg>
        <pc:picChg chg="mod">
          <ac:chgData name="Ibrahima Faye - AP Dr (ACAD/UTP)" userId="9b137793-0595-49d5-a7dc-51251036cd10" providerId="ADAL" clId="{2ED951EC-DB55-4D28-9375-95E7C2419DC3}" dt="2020-05-27T00:42:30.558" v="3833" actId="1076"/>
          <ac:picMkLst>
            <pc:docMk/>
            <pc:sldMk cId="225005393" sldId="371"/>
            <ac:picMk id="33796" creationId="{00000000-0000-0000-0000-000000000000}"/>
          </ac:picMkLst>
        </pc:picChg>
      </pc:sldChg>
      <pc:sldChg chg="addSp delSp modSp mod">
        <pc:chgData name="Ibrahima Faye - AP Dr (ACAD/UTP)" userId="9b137793-0595-49d5-a7dc-51251036cd10" providerId="ADAL" clId="{2ED951EC-DB55-4D28-9375-95E7C2419DC3}" dt="2020-05-27T00:45:20.940" v="3913" actId="255"/>
        <pc:sldMkLst>
          <pc:docMk/>
          <pc:sldMk cId="798440945" sldId="372"/>
        </pc:sldMkLst>
        <pc:spChg chg="mod">
          <ac:chgData name="Ibrahima Faye - AP Dr (ACAD/UTP)" userId="9b137793-0595-49d5-a7dc-51251036cd10" providerId="ADAL" clId="{2ED951EC-DB55-4D28-9375-95E7C2419DC3}" dt="2020-05-26T09:34:58.823" v="3320" actId="113"/>
          <ac:spMkLst>
            <pc:docMk/>
            <pc:sldMk cId="798440945" sldId="372"/>
            <ac:spMk id="2" creationId="{00000000-0000-0000-0000-000000000000}"/>
          </ac:spMkLst>
        </pc:spChg>
        <pc:spChg chg="del">
          <ac:chgData name="Ibrahima Faye - AP Dr (ACAD/UTP)" userId="9b137793-0595-49d5-a7dc-51251036cd10" providerId="ADAL" clId="{2ED951EC-DB55-4D28-9375-95E7C2419DC3}" dt="2020-05-27T00:43:53.852" v="3888" actId="478"/>
          <ac:spMkLst>
            <pc:docMk/>
            <pc:sldMk cId="798440945" sldId="372"/>
            <ac:spMk id="9" creationId="{00000000-0000-0000-0000-000000000000}"/>
          </ac:spMkLst>
        </pc:spChg>
        <pc:spChg chg="mod">
          <ac:chgData name="Ibrahima Faye - AP Dr (ACAD/UTP)" userId="9b137793-0595-49d5-a7dc-51251036cd10" providerId="ADAL" clId="{2ED951EC-DB55-4D28-9375-95E7C2419DC3}" dt="2020-05-27T00:43:27.514" v="3847" actId="1076"/>
          <ac:spMkLst>
            <pc:docMk/>
            <pc:sldMk cId="798440945" sldId="372"/>
            <ac:spMk id="10" creationId="{00000000-0000-0000-0000-000000000000}"/>
          </ac:spMkLst>
        </pc:spChg>
        <pc:spChg chg="add mod">
          <ac:chgData name="Ibrahima Faye - AP Dr (ACAD/UTP)" userId="9b137793-0595-49d5-a7dc-51251036cd10" providerId="ADAL" clId="{2ED951EC-DB55-4D28-9375-95E7C2419DC3}" dt="2020-05-27T00:45:20.940" v="3913" actId="255"/>
          <ac:spMkLst>
            <pc:docMk/>
            <pc:sldMk cId="798440945" sldId="372"/>
            <ac:spMk id="11" creationId="{D7A61481-FA07-4526-B742-E54F62A39456}"/>
          </ac:spMkLst>
        </pc:spChg>
        <pc:picChg chg="mod">
          <ac:chgData name="Ibrahima Faye - AP Dr (ACAD/UTP)" userId="9b137793-0595-49d5-a7dc-51251036cd10" providerId="ADAL" clId="{2ED951EC-DB55-4D28-9375-95E7C2419DC3}" dt="2020-05-27T00:43:14.586" v="3843" actId="1076"/>
          <ac:picMkLst>
            <pc:docMk/>
            <pc:sldMk cId="798440945" sldId="372"/>
            <ac:picMk id="4" creationId="{00000000-0000-0000-0000-000000000000}"/>
          </ac:picMkLst>
        </pc:picChg>
        <pc:picChg chg="mod">
          <ac:chgData name="Ibrahima Faye - AP Dr (ACAD/UTP)" userId="9b137793-0595-49d5-a7dc-51251036cd10" providerId="ADAL" clId="{2ED951EC-DB55-4D28-9375-95E7C2419DC3}" dt="2020-05-27T00:43:09.270" v="3842" actId="1076"/>
          <ac:picMkLst>
            <pc:docMk/>
            <pc:sldMk cId="798440945" sldId="372"/>
            <ac:picMk id="8" creationId="{00000000-0000-0000-0000-000000000000}"/>
          </ac:picMkLst>
        </pc:picChg>
        <pc:picChg chg="mod">
          <ac:chgData name="Ibrahima Faye - AP Dr (ACAD/UTP)" userId="9b137793-0595-49d5-a7dc-51251036cd10" providerId="ADAL" clId="{2ED951EC-DB55-4D28-9375-95E7C2419DC3}" dt="2020-05-27T00:42:53.674" v="3836" actId="1076"/>
          <ac:picMkLst>
            <pc:docMk/>
            <pc:sldMk cId="798440945" sldId="372"/>
            <ac:picMk id="54274" creationId="{00000000-0000-0000-0000-000000000000}"/>
          </ac:picMkLst>
        </pc:picChg>
        <pc:picChg chg="mod">
          <ac:chgData name="Ibrahima Faye - AP Dr (ACAD/UTP)" userId="9b137793-0595-49d5-a7dc-51251036cd10" providerId="ADAL" clId="{2ED951EC-DB55-4D28-9375-95E7C2419DC3}" dt="2020-05-27T00:43:41.422" v="3886" actId="1076"/>
          <ac:picMkLst>
            <pc:docMk/>
            <pc:sldMk cId="798440945" sldId="372"/>
            <ac:picMk id="54276" creationId="{00000000-0000-0000-0000-000000000000}"/>
          </ac:picMkLst>
        </pc:picChg>
        <pc:picChg chg="mod">
          <ac:chgData name="Ibrahima Faye - AP Dr (ACAD/UTP)" userId="9b137793-0595-49d5-a7dc-51251036cd10" providerId="ADAL" clId="{2ED951EC-DB55-4D28-9375-95E7C2419DC3}" dt="2020-05-27T00:43:36.393" v="3885" actId="1036"/>
          <ac:picMkLst>
            <pc:docMk/>
            <pc:sldMk cId="798440945" sldId="372"/>
            <ac:picMk id="54278" creationId="{00000000-0000-0000-0000-000000000000}"/>
          </ac:picMkLst>
        </pc:picChg>
      </pc:sldChg>
      <pc:sldChg chg="addSp delSp modSp mod">
        <pc:chgData name="Ibrahima Faye - AP Dr (ACAD/UTP)" userId="9b137793-0595-49d5-a7dc-51251036cd10" providerId="ADAL" clId="{2ED951EC-DB55-4D28-9375-95E7C2419DC3}" dt="2020-05-27T00:46:24.806" v="3967" actId="1076"/>
        <pc:sldMkLst>
          <pc:docMk/>
          <pc:sldMk cId="1610819471" sldId="374"/>
        </pc:sldMkLst>
        <pc:spChg chg="mod">
          <ac:chgData name="Ibrahima Faye - AP Dr (ACAD/UTP)" userId="9b137793-0595-49d5-a7dc-51251036cd10" providerId="ADAL" clId="{2ED951EC-DB55-4D28-9375-95E7C2419DC3}" dt="2020-05-26T09:35:21.072" v="3324" actId="113"/>
          <ac:spMkLst>
            <pc:docMk/>
            <pc:sldMk cId="1610819471" sldId="374"/>
            <ac:spMk id="2" creationId="{00000000-0000-0000-0000-000000000000}"/>
          </ac:spMkLst>
        </pc:spChg>
        <pc:spChg chg="del">
          <ac:chgData name="Ibrahima Faye - AP Dr (ACAD/UTP)" userId="9b137793-0595-49d5-a7dc-51251036cd10" providerId="ADAL" clId="{2ED951EC-DB55-4D28-9375-95E7C2419DC3}" dt="2020-05-27T00:45:58.688" v="3962" actId="478"/>
          <ac:spMkLst>
            <pc:docMk/>
            <pc:sldMk cId="1610819471" sldId="374"/>
            <ac:spMk id="6" creationId="{00000000-0000-0000-0000-000000000000}"/>
          </ac:spMkLst>
        </pc:spChg>
        <pc:spChg chg="mod">
          <ac:chgData name="Ibrahima Faye - AP Dr (ACAD/UTP)" userId="9b137793-0595-49d5-a7dc-51251036cd10" providerId="ADAL" clId="{2ED951EC-DB55-4D28-9375-95E7C2419DC3}" dt="2020-05-27T00:45:53.237" v="3961" actId="1076"/>
          <ac:spMkLst>
            <pc:docMk/>
            <pc:sldMk cId="1610819471" sldId="374"/>
            <ac:spMk id="7" creationId="{00000000-0000-0000-0000-000000000000}"/>
          </ac:spMkLst>
        </pc:spChg>
        <pc:spChg chg="add mod">
          <ac:chgData name="Ibrahima Faye - AP Dr (ACAD/UTP)" userId="9b137793-0595-49d5-a7dc-51251036cd10" providerId="ADAL" clId="{2ED951EC-DB55-4D28-9375-95E7C2419DC3}" dt="2020-05-27T00:46:24.806" v="3967" actId="1076"/>
          <ac:spMkLst>
            <pc:docMk/>
            <pc:sldMk cId="1610819471" sldId="374"/>
            <ac:spMk id="8" creationId="{162C7921-6F57-440B-9CEF-A3C388EE189E}"/>
          </ac:spMkLst>
        </pc:spChg>
        <pc:picChg chg="mod">
          <ac:chgData name="Ibrahima Faye - AP Dr (ACAD/UTP)" userId="9b137793-0595-49d5-a7dc-51251036cd10" providerId="ADAL" clId="{2ED951EC-DB55-4D28-9375-95E7C2419DC3}" dt="2020-05-27T00:45:47.938" v="3960" actId="1036"/>
          <ac:picMkLst>
            <pc:docMk/>
            <pc:sldMk cId="1610819471" sldId="374"/>
            <ac:picMk id="50177" creationId="{00000000-0000-0000-0000-000000000000}"/>
          </ac:picMkLst>
        </pc:picChg>
      </pc:sldChg>
      <pc:sldChg chg="addSp delSp modSp mod">
        <pc:chgData name="Ibrahima Faye - AP Dr (ACAD/UTP)" userId="9b137793-0595-49d5-a7dc-51251036cd10" providerId="ADAL" clId="{2ED951EC-DB55-4D28-9375-95E7C2419DC3}" dt="2020-05-27T10:36:41.649" v="4932" actId="478"/>
        <pc:sldMkLst>
          <pc:docMk/>
          <pc:sldMk cId="224949231" sldId="375"/>
        </pc:sldMkLst>
        <pc:spChg chg="mod">
          <ac:chgData name="Ibrahima Faye - AP Dr (ACAD/UTP)" userId="9b137793-0595-49d5-a7dc-51251036cd10" providerId="ADAL" clId="{2ED951EC-DB55-4D28-9375-95E7C2419DC3}" dt="2020-05-26T09:03:40.883" v="2987" actId="113"/>
          <ac:spMkLst>
            <pc:docMk/>
            <pc:sldMk cId="224949231" sldId="375"/>
            <ac:spMk id="2" creationId="{00000000-0000-0000-0000-000000000000}"/>
          </ac:spMkLst>
        </pc:spChg>
        <pc:spChg chg="del">
          <ac:chgData name="Ibrahima Faye - AP Dr (ACAD/UTP)" userId="9b137793-0595-49d5-a7dc-51251036cd10" providerId="ADAL" clId="{2ED951EC-DB55-4D28-9375-95E7C2419DC3}" dt="2020-05-27T10:36:41.649" v="4932" actId="478"/>
          <ac:spMkLst>
            <pc:docMk/>
            <pc:sldMk cId="224949231" sldId="375"/>
            <ac:spMk id="6" creationId="{00000000-0000-0000-0000-000000000000}"/>
          </ac:spMkLst>
        </pc:spChg>
        <pc:spChg chg="add mod">
          <ac:chgData name="Ibrahima Faye - AP Dr (ACAD/UTP)" userId="9b137793-0595-49d5-a7dc-51251036cd10" providerId="ADAL" clId="{2ED951EC-DB55-4D28-9375-95E7C2419DC3}" dt="2020-05-27T10:36:32.466" v="4931" actId="1076"/>
          <ac:spMkLst>
            <pc:docMk/>
            <pc:sldMk cId="224949231" sldId="375"/>
            <ac:spMk id="7" creationId="{67E58C35-85D1-42A6-ADD9-1C9C36FE8AC5}"/>
          </ac:spMkLst>
        </pc:spChg>
      </pc:sldChg>
      <pc:sldChg chg="modSp mod">
        <pc:chgData name="Ibrahima Faye - AP Dr (ACAD/UTP)" userId="9b137793-0595-49d5-a7dc-51251036cd10" providerId="ADAL" clId="{2ED951EC-DB55-4D28-9375-95E7C2419DC3}" dt="2020-05-27T04:21:57.893" v="4898" actId="313"/>
        <pc:sldMkLst>
          <pc:docMk/>
          <pc:sldMk cId="3024862072" sldId="383"/>
        </pc:sldMkLst>
        <pc:spChg chg="mod">
          <ac:chgData name="Ibrahima Faye - AP Dr (ACAD/UTP)" userId="9b137793-0595-49d5-a7dc-51251036cd10" providerId="ADAL" clId="{2ED951EC-DB55-4D28-9375-95E7C2419DC3}" dt="2020-05-26T15:33:54.498" v="3553" actId="113"/>
          <ac:spMkLst>
            <pc:docMk/>
            <pc:sldMk cId="3024862072" sldId="383"/>
            <ac:spMk id="2" creationId="{00000000-0000-0000-0000-000000000000}"/>
          </ac:spMkLst>
        </pc:spChg>
        <pc:spChg chg="mod">
          <ac:chgData name="Ibrahima Faye - AP Dr (ACAD/UTP)" userId="9b137793-0595-49d5-a7dc-51251036cd10" providerId="ADAL" clId="{2ED951EC-DB55-4D28-9375-95E7C2419DC3}" dt="2020-05-27T04:21:57.893" v="4898" actId="313"/>
          <ac:spMkLst>
            <pc:docMk/>
            <pc:sldMk cId="3024862072" sldId="383"/>
            <ac:spMk id="3" creationId="{00000000-0000-0000-0000-000000000000}"/>
          </ac:spMkLst>
        </pc:spChg>
        <pc:spChg chg="mod">
          <ac:chgData name="Ibrahima Faye - AP Dr (ACAD/UTP)" userId="9b137793-0595-49d5-a7dc-51251036cd10" providerId="ADAL" clId="{2ED951EC-DB55-4D28-9375-95E7C2419DC3}" dt="2020-05-27T04:21:14.355" v="4897" actId="123"/>
          <ac:spMkLst>
            <pc:docMk/>
            <pc:sldMk cId="3024862072" sldId="383"/>
            <ac:spMk id="4" creationId="{00000000-0000-0000-0000-000000000000}"/>
          </ac:spMkLst>
        </pc:spChg>
        <pc:spChg chg="mod">
          <ac:chgData name="Ibrahima Faye - AP Dr (ACAD/UTP)" userId="9b137793-0595-49d5-a7dc-51251036cd10" providerId="ADAL" clId="{2ED951EC-DB55-4D28-9375-95E7C2419DC3}" dt="2020-05-27T04:20:00.335" v="4888" actId="255"/>
          <ac:spMkLst>
            <pc:docMk/>
            <pc:sldMk cId="3024862072" sldId="383"/>
            <ac:spMk id="5" creationId="{00000000-0000-0000-0000-000000000000}"/>
          </ac:spMkLst>
        </pc:spChg>
      </pc:sldChg>
      <pc:sldChg chg="modSp mod">
        <pc:chgData name="Ibrahima Faye - AP Dr (ACAD/UTP)" userId="9b137793-0595-49d5-a7dc-51251036cd10" providerId="ADAL" clId="{2ED951EC-DB55-4D28-9375-95E7C2419DC3}" dt="2020-05-26T09:50:05.488" v="3356" actId="1076"/>
        <pc:sldMkLst>
          <pc:docMk/>
          <pc:sldMk cId="3645722865" sldId="385"/>
        </pc:sldMkLst>
        <pc:spChg chg="mod">
          <ac:chgData name="Ibrahima Faye - AP Dr (ACAD/UTP)" userId="9b137793-0595-49d5-a7dc-51251036cd10" providerId="ADAL" clId="{2ED951EC-DB55-4D28-9375-95E7C2419DC3}" dt="2020-05-26T09:50:01.310" v="3355" actId="113"/>
          <ac:spMkLst>
            <pc:docMk/>
            <pc:sldMk cId="3645722865" sldId="385"/>
            <ac:spMk id="2" creationId="{00000000-0000-0000-0000-000000000000}"/>
          </ac:spMkLst>
        </pc:spChg>
        <pc:spChg chg="mod">
          <ac:chgData name="Ibrahima Faye - AP Dr (ACAD/UTP)" userId="9b137793-0595-49d5-a7dc-51251036cd10" providerId="ADAL" clId="{2ED951EC-DB55-4D28-9375-95E7C2419DC3}" dt="2020-05-26T09:50:05.488" v="3356" actId="1076"/>
          <ac:spMkLst>
            <pc:docMk/>
            <pc:sldMk cId="3645722865" sldId="385"/>
            <ac:spMk id="3" creationId="{00000000-0000-0000-0000-000000000000}"/>
          </ac:spMkLst>
        </pc:spChg>
      </pc:sldChg>
      <pc:sldChg chg="modSp mod">
        <pc:chgData name="Ibrahima Faye - AP Dr (ACAD/UTP)" userId="9b137793-0595-49d5-a7dc-51251036cd10" providerId="ADAL" clId="{2ED951EC-DB55-4D28-9375-95E7C2419DC3}" dt="2020-05-26T09:32:47.545" v="3301" actId="27636"/>
        <pc:sldMkLst>
          <pc:docMk/>
          <pc:sldMk cId="5138627" sldId="401"/>
        </pc:sldMkLst>
        <pc:spChg chg="mod">
          <ac:chgData name="Ibrahima Faye - AP Dr (ACAD/UTP)" userId="9b137793-0595-49d5-a7dc-51251036cd10" providerId="ADAL" clId="{2ED951EC-DB55-4D28-9375-95E7C2419DC3}" dt="2020-05-26T09:30:45.183" v="3274" actId="255"/>
          <ac:spMkLst>
            <pc:docMk/>
            <pc:sldMk cId="5138627" sldId="401"/>
            <ac:spMk id="2" creationId="{00000000-0000-0000-0000-000000000000}"/>
          </ac:spMkLst>
        </pc:spChg>
        <pc:spChg chg="mod">
          <ac:chgData name="Ibrahima Faye - AP Dr (ACAD/UTP)" userId="9b137793-0595-49d5-a7dc-51251036cd10" providerId="ADAL" clId="{2ED951EC-DB55-4D28-9375-95E7C2419DC3}" dt="2020-05-26T09:32:47.545" v="3301" actId="27636"/>
          <ac:spMkLst>
            <pc:docMk/>
            <pc:sldMk cId="5138627" sldId="401"/>
            <ac:spMk id="3" creationId="{00000000-0000-0000-0000-000000000000}"/>
          </ac:spMkLst>
        </pc:spChg>
        <pc:picChg chg="mod">
          <ac:chgData name="Ibrahima Faye - AP Dr (ACAD/UTP)" userId="9b137793-0595-49d5-a7dc-51251036cd10" providerId="ADAL" clId="{2ED951EC-DB55-4D28-9375-95E7C2419DC3}" dt="2020-05-26T09:32:28.306" v="3290" actId="1076"/>
          <ac:picMkLst>
            <pc:docMk/>
            <pc:sldMk cId="5138627" sldId="401"/>
            <ac:picMk id="6" creationId="{00000000-0000-0000-0000-000000000000}"/>
          </ac:picMkLst>
        </pc:picChg>
        <pc:picChg chg="mod">
          <ac:chgData name="Ibrahima Faye - AP Dr (ACAD/UTP)" userId="9b137793-0595-49d5-a7dc-51251036cd10" providerId="ADAL" clId="{2ED951EC-DB55-4D28-9375-95E7C2419DC3}" dt="2020-05-26T09:32:35.041" v="3293" actId="1076"/>
          <ac:picMkLst>
            <pc:docMk/>
            <pc:sldMk cId="5138627" sldId="401"/>
            <ac:picMk id="7" creationId="{00000000-0000-0000-0000-000000000000}"/>
          </ac:picMkLst>
        </pc:picChg>
        <pc:picChg chg="mod">
          <ac:chgData name="Ibrahima Faye - AP Dr (ACAD/UTP)" userId="9b137793-0595-49d5-a7dc-51251036cd10" providerId="ADAL" clId="{2ED951EC-DB55-4D28-9375-95E7C2419DC3}" dt="2020-05-26T09:32:32.518" v="3292" actId="1076"/>
          <ac:picMkLst>
            <pc:docMk/>
            <pc:sldMk cId="5138627" sldId="401"/>
            <ac:picMk id="8" creationId="{00000000-0000-0000-0000-000000000000}"/>
          </ac:picMkLst>
        </pc:picChg>
        <pc:picChg chg="mod">
          <ac:chgData name="Ibrahima Faye - AP Dr (ACAD/UTP)" userId="9b137793-0595-49d5-a7dc-51251036cd10" providerId="ADAL" clId="{2ED951EC-DB55-4D28-9375-95E7C2419DC3}" dt="2020-05-26T09:32:30.245" v="3291" actId="1076"/>
          <ac:picMkLst>
            <pc:docMk/>
            <pc:sldMk cId="5138627" sldId="401"/>
            <ac:picMk id="9" creationId="{00000000-0000-0000-0000-000000000000}"/>
          </ac:picMkLst>
        </pc:picChg>
      </pc:sldChg>
      <pc:sldChg chg="addSp delSp modSp mod">
        <pc:chgData name="Ibrahima Faye - AP Dr (ACAD/UTP)" userId="9b137793-0595-49d5-a7dc-51251036cd10" providerId="ADAL" clId="{2ED951EC-DB55-4D28-9375-95E7C2419DC3}" dt="2020-05-26T09:29:47.558" v="3266" actId="14100"/>
        <pc:sldMkLst>
          <pc:docMk/>
          <pc:sldMk cId="3606312937" sldId="402"/>
        </pc:sldMkLst>
        <pc:spChg chg="mod">
          <ac:chgData name="Ibrahima Faye - AP Dr (ACAD/UTP)" userId="9b137793-0595-49d5-a7dc-51251036cd10" providerId="ADAL" clId="{2ED951EC-DB55-4D28-9375-95E7C2419DC3}" dt="2020-05-26T09:27:09.823" v="3239" actId="255"/>
          <ac:spMkLst>
            <pc:docMk/>
            <pc:sldMk cId="3606312937" sldId="402"/>
            <ac:spMk id="2" creationId="{00000000-0000-0000-0000-000000000000}"/>
          </ac:spMkLst>
        </pc:spChg>
        <pc:spChg chg="mod">
          <ac:chgData name="Ibrahima Faye - AP Dr (ACAD/UTP)" userId="9b137793-0595-49d5-a7dc-51251036cd10" providerId="ADAL" clId="{2ED951EC-DB55-4D28-9375-95E7C2419DC3}" dt="2020-05-26T09:28:13.887" v="3250" actId="1076"/>
          <ac:spMkLst>
            <pc:docMk/>
            <pc:sldMk cId="3606312937" sldId="402"/>
            <ac:spMk id="3" creationId="{00000000-0000-0000-0000-000000000000}"/>
          </ac:spMkLst>
        </pc:spChg>
        <pc:picChg chg="del mod">
          <ac:chgData name="Ibrahima Faye - AP Dr (ACAD/UTP)" userId="9b137793-0595-49d5-a7dc-51251036cd10" providerId="ADAL" clId="{2ED951EC-DB55-4D28-9375-95E7C2419DC3}" dt="2020-05-26T09:28:58.325" v="3257" actId="478"/>
          <ac:picMkLst>
            <pc:docMk/>
            <pc:sldMk cId="3606312937" sldId="402"/>
            <ac:picMk id="4" creationId="{00000000-0000-0000-0000-000000000000}"/>
          </ac:picMkLst>
        </pc:picChg>
        <pc:picChg chg="add mod">
          <ac:chgData name="Ibrahima Faye - AP Dr (ACAD/UTP)" userId="9b137793-0595-49d5-a7dc-51251036cd10" providerId="ADAL" clId="{2ED951EC-DB55-4D28-9375-95E7C2419DC3}" dt="2020-05-26T09:29:47.558" v="3266" actId="14100"/>
          <ac:picMkLst>
            <pc:docMk/>
            <pc:sldMk cId="3606312937" sldId="402"/>
            <ac:picMk id="6" creationId="{DE75AF51-6471-4597-80D3-9364DC848C7A}"/>
          </ac:picMkLst>
        </pc:picChg>
      </pc:sldChg>
      <pc:sldChg chg="modSp del mod">
        <pc:chgData name="Ibrahima Faye - AP Dr (ACAD/UTP)" userId="9b137793-0595-49d5-a7dc-51251036cd10" providerId="ADAL" clId="{2ED951EC-DB55-4D28-9375-95E7C2419DC3}" dt="2020-05-27T04:31:36.397" v="4914" actId="47"/>
        <pc:sldMkLst>
          <pc:docMk/>
          <pc:sldMk cId="1475274843" sldId="406"/>
        </pc:sldMkLst>
        <pc:spChg chg="mod">
          <ac:chgData name="Ibrahima Faye - AP Dr (ACAD/UTP)" userId="9b137793-0595-49d5-a7dc-51251036cd10" providerId="ADAL" clId="{2ED951EC-DB55-4D28-9375-95E7C2419DC3}" dt="2020-05-27T04:30:42.887" v="4913" actId="1076"/>
          <ac:spMkLst>
            <pc:docMk/>
            <pc:sldMk cId="1475274843" sldId="406"/>
            <ac:spMk id="3" creationId="{00000000-0000-0000-0000-000000000000}"/>
          </ac:spMkLst>
        </pc:spChg>
        <pc:spChg chg="mod">
          <ac:chgData name="Ibrahima Faye - AP Dr (ACAD/UTP)" userId="9b137793-0595-49d5-a7dc-51251036cd10" providerId="ADAL" clId="{2ED951EC-DB55-4D28-9375-95E7C2419DC3}" dt="2020-05-26T09:35:47.316" v="3327" actId="255"/>
          <ac:spMkLst>
            <pc:docMk/>
            <pc:sldMk cId="1475274843" sldId="406"/>
            <ac:spMk id="11266" creationId="{00000000-0000-0000-0000-000000000000}"/>
          </ac:spMkLst>
        </pc:spChg>
      </pc:sldChg>
      <pc:sldChg chg="modSp mod">
        <pc:chgData name="Ibrahima Faye - AP Dr (ACAD/UTP)" userId="9b137793-0595-49d5-a7dc-51251036cd10" providerId="ADAL" clId="{2ED951EC-DB55-4D28-9375-95E7C2419DC3}" dt="2020-05-27T00:54:12.988" v="3978" actId="14100"/>
        <pc:sldMkLst>
          <pc:docMk/>
          <pc:sldMk cId="4022825345" sldId="412"/>
        </pc:sldMkLst>
        <pc:spChg chg="mod">
          <ac:chgData name="Ibrahima Faye - AP Dr (ACAD/UTP)" userId="9b137793-0595-49d5-a7dc-51251036cd10" providerId="ADAL" clId="{2ED951EC-DB55-4D28-9375-95E7C2419DC3}" dt="2020-05-26T09:48:07.719" v="3340" actId="1076"/>
          <ac:spMkLst>
            <pc:docMk/>
            <pc:sldMk cId="4022825345" sldId="412"/>
            <ac:spMk id="2" creationId="{00000000-0000-0000-0000-000000000000}"/>
          </ac:spMkLst>
        </pc:spChg>
        <pc:picChg chg="mod">
          <ac:chgData name="Ibrahima Faye - AP Dr (ACAD/UTP)" userId="9b137793-0595-49d5-a7dc-51251036cd10" providerId="ADAL" clId="{2ED951EC-DB55-4D28-9375-95E7C2419DC3}" dt="2020-05-27T00:54:12.988" v="3978" actId="14100"/>
          <ac:picMkLst>
            <pc:docMk/>
            <pc:sldMk cId="4022825345" sldId="412"/>
            <ac:picMk id="4" creationId="{00000000-0000-0000-0000-000000000000}"/>
          </ac:picMkLst>
        </pc:picChg>
      </pc:sldChg>
      <pc:sldChg chg="modSp mod">
        <pc:chgData name="Ibrahima Faye - AP Dr (ACAD/UTP)" userId="9b137793-0595-49d5-a7dc-51251036cd10" providerId="ADAL" clId="{2ED951EC-DB55-4D28-9375-95E7C2419DC3}" dt="2020-05-25T08:26:24.810" v="728" actId="20577"/>
        <pc:sldMkLst>
          <pc:docMk/>
          <pc:sldMk cId="4253411252" sldId="413"/>
        </pc:sldMkLst>
        <pc:spChg chg="mod">
          <ac:chgData name="Ibrahima Faye - AP Dr (ACAD/UTP)" userId="9b137793-0595-49d5-a7dc-51251036cd10" providerId="ADAL" clId="{2ED951EC-DB55-4D28-9375-95E7C2419DC3}" dt="2020-05-25T08:26:24.810" v="728" actId="20577"/>
          <ac:spMkLst>
            <pc:docMk/>
            <pc:sldMk cId="4253411252" sldId="413"/>
            <ac:spMk id="2" creationId="{00000000-0000-0000-0000-000000000000}"/>
          </ac:spMkLst>
        </pc:spChg>
        <pc:spChg chg="mod">
          <ac:chgData name="Ibrahima Faye - AP Dr (ACAD/UTP)" userId="9b137793-0595-49d5-a7dc-51251036cd10" providerId="ADAL" clId="{2ED951EC-DB55-4D28-9375-95E7C2419DC3}" dt="2020-05-23T09:23:43.612" v="261" actId="1076"/>
          <ac:spMkLst>
            <pc:docMk/>
            <pc:sldMk cId="4253411252" sldId="413"/>
            <ac:spMk id="5" creationId="{00000000-0000-0000-0000-000000000000}"/>
          </ac:spMkLst>
        </pc:spChg>
        <pc:spChg chg="mod">
          <ac:chgData name="Ibrahima Faye - AP Dr (ACAD/UTP)" userId="9b137793-0595-49d5-a7dc-51251036cd10" providerId="ADAL" clId="{2ED951EC-DB55-4D28-9375-95E7C2419DC3}" dt="2020-05-23T09:24:23.679" v="266" actId="1076"/>
          <ac:spMkLst>
            <pc:docMk/>
            <pc:sldMk cId="4253411252" sldId="413"/>
            <ac:spMk id="12" creationId="{00000000-0000-0000-0000-000000000000}"/>
          </ac:spMkLst>
        </pc:spChg>
        <pc:spChg chg="mod">
          <ac:chgData name="Ibrahima Faye - AP Dr (ACAD/UTP)" userId="9b137793-0595-49d5-a7dc-51251036cd10" providerId="ADAL" clId="{2ED951EC-DB55-4D28-9375-95E7C2419DC3}" dt="2020-05-23T09:24:12.890" v="264" actId="1076"/>
          <ac:spMkLst>
            <pc:docMk/>
            <pc:sldMk cId="4253411252" sldId="413"/>
            <ac:spMk id="18" creationId="{00000000-0000-0000-0000-000000000000}"/>
          </ac:spMkLst>
        </pc:spChg>
        <pc:picChg chg="mod">
          <ac:chgData name="Ibrahima Faye - AP Dr (ACAD/UTP)" userId="9b137793-0595-49d5-a7dc-51251036cd10" providerId="ADAL" clId="{2ED951EC-DB55-4D28-9375-95E7C2419DC3}" dt="2020-05-23T09:24:37.929" v="272" actId="14100"/>
          <ac:picMkLst>
            <pc:docMk/>
            <pc:sldMk cId="4253411252" sldId="413"/>
            <ac:picMk id="4" creationId="{00000000-0000-0000-0000-000000000000}"/>
          </ac:picMkLst>
        </pc:picChg>
        <pc:picChg chg="mod">
          <ac:chgData name="Ibrahima Faye - AP Dr (ACAD/UTP)" userId="9b137793-0595-49d5-a7dc-51251036cd10" providerId="ADAL" clId="{2ED951EC-DB55-4D28-9375-95E7C2419DC3}" dt="2020-05-23T09:24:08.754" v="263" actId="1076"/>
          <ac:picMkLst>
            <pc:docMk/>
            <pc:sldMk cId="4253411252" sldId="413"/>
            <ac:picMk id="6" creationId="{00000000-0000-0000-0000-000000000000}"/>
          </ac:picMkLst>
        </pc:picChg>
        <pc:picChg chg="mod">
          <ac:chgData name="Ibrahima Faye - AP Dr (ACAD/UTP)" userId="9b137793-0595-49d5-a7dc-51251036cd10" providerId="ADAL" clId="{2ED951EC-DB55-4D28-9375-95E7C2419DC3}" dt="2020-05-23T09:24:18.137" v="265" actId="1076"/>
          <ac:picMkLst>
            <pc:docMk/>
            <pc:sldMk cId="4253411252" sldId="413"/>
            <ac:picMk id="8" creationId="{00000000-0000-0000-0000-000000000000}"/>
          </ac:picMkLst>
        </pc:picChg>
        <pc:picChg chg="mod">
          <ac:chgData name="Ibrahima Faye - AP Dr (ACAD/UTP)" userId="9b137793-0595-49d5-a7dc-51251036cd10" providerId="ADAL" clId="{2ED951EC-DB55-4D28-9375-95E7C2419DC3}" dt="2020-05-23T09:25:10.513" v="276" actId="1076"/>
          <ac:picMkLst>
            <pc:docMk/>
            <pc:sldMk cId="4253411252" sldId="413"/>
            <ac:picMk id="9" creationId="{00000000-0000-0000-0000-000000000000}"/>
          </ac:picMkLst>
        </pc:picChg>
        <pc:picChg chg="mod">
          <ac:chgData name="Ibrahima Faye - AP Dr (ACAD/UTP)" userId="9b137793-0595-49d5-a7dc-51251036cd10" providerId="ADAL" clId="{2ED951EC-DB55-4D28-9375-95E7C2419DC3}" dt="2020-05-23T09:25:05.816" v="274" actId="1076"/>
          <ac:picMkLst>
            <pc:docMk/>
            <pc:sldMk cId="4253411252" sldId="413"/>
            <ac:picMk id="14" creationId="{00000000-0000-0000-0000-000000000000}"/>
          </ac:picMkLst>
        </pc:picChg>
        <pc:picChg chg="mod">
          <ac:chgData name="Ibrahima Faye - AP Dr (ACAD/UTP)" userId="9b137793-0595-49d5-a7dc-51251036cd10" providerId="ADAL" clId="{2ED951EC-DB55-4D28-9375-95E7C2419DC3}" dt="2020-05-23T09:25:08.119" v="275" actId="1076"/>
          <ac:picMkLst>
            <pc:docMk/>
            <pc:sldMk cId="4253411252" sldId="413"/>
            <ac:picMk id="15" creationId="{00000000-0000-0000-0000-000000000000}"/>
          </ac:picMkLst>
        </pc:picChg>
        <pc:picChg chg="mod">
          <ac:chgData name="Ibrahima Faye - AP Dr (ACAD/UTP)" userId="9b137793-0595-49d5-a7dc-51251036cd10" providerId="ADAL" clId="{2ED951EC-DB55-4D28-9375-95E7C2419DC3}" dt="2020-05-23T09:24:49.309" v="273" actId="1076"/>
          <ac:picMkLst>
            <pc:docMk/>
            <pc:sldMk cId="4253411252" sldId="413"/>
            <ac:picMk id="17" creationId="{00000000-0000-0000-0000-000000000000}"/>
          </ac:picMkLst>
        </pc:picChg>
      </pc:sldChg>
      <pc:sldChg chg="modSp mod">
        <pc:chgData name="Ibrahima Faye - AP Dr (ACAD/UTP)" userId="9b137793-0595-49d5-a7dc-51251036cd10" providerId="ADAL" clId="{2ED951EC-DB55-4D28-9375-95E7C2419DC3}" dt="2020-05-26T10:29:16.122" v="3376" actId="1076"/>
        <pc:sldMkLst>
          <pc:docMk/>
          <pc:sldMk cId="2813823333" sldId="418"/>
        </pc:sldMkLst>
        <pc:spChg chg="mod">
          <ac:chgData name="Ibrahima Faye - AP Dr (ACAD/UTP)" userId="9b137793-0595-49d5-a7dc-51251036cd10" providerId="ADAL" clId="{2ED951EC-DB55-4D28-9375-95E7C2419DC3}" dt="2020-05-26T10:29:16.122" v="3376" actId="1076"/>
          <ac:spMkLst>
            <pc:docMk/>
            <pc:sldMk cId="2813823333" sldId="418"/>
            <ac:spMk id="3" creationId="{EF2DB3DB-D869-403E-B9B2-37C6D665E705}"/>
          </ac:spMkLst>
        </pc:spChg>
      </pc:sldChg>
      <pc:sldChg chg="modSp del mod">
        <pc:chgData name="Ibrahima Faye - AP Dr (ACAD/UTP)" userId="9b137793-0595-49d5-a7dc-51251036cd10" providerId="ADAL" clId="{2ED951EC-DB55-4D28-9375-95E7C2419DC3}" dt="2020-05-27T04:32:56.029" v="4915" actId="47"/>
        <pc:sldMkLst>
          <pc:docMk/>
          <pc:sldMk cId="350618100" sldId="422"/>
        </pc:sldMkLst>
        <pc:spChg chg="mod">
          <ac:chgData name="Ibrahima Faye - AP Dr (ACAD/UTP)" userId="9b137793-0595-49d5-a7dc-51251036cd10" providerId="ADAL" clId="{2ED951EC-DB55-4D28-9375-95E7C2419DC3}" dt="2020-05-26T15:38:02.228" v="3593" actId="27636"/>
          <ac:spMkLst>
            <pc:docMk/>
            <pc:sldMk cId="350618100" sldId="422"/>
            <ac:spMk id="2" creationId="{00000000-0000-0000-0000-000000000000}"/>
          </ac:spMkLst>
        </pc:spChg>
        <pc:spChg chg="mod">
          <ac:chgData name="Ibrahima Faye - AP Dr (ACAD/UTP)" userId="9b137793-0595-49d5-a7dc-51251036cd10" providerId="ADAL" clId="{2ED951EC-DB55-4D28-9375-95E7C2419DC3}" dt="2020-05-26T15:37:41.906" v="3586" actId="2711"/>
          <ac:spMkLst>
            <pc:docMk/>
            <pc:sldMk cId="350618100" sldId="422"/>
            <ac:spMk id="5" creationId="{00000000-0000-0000-0000-000000000000}"/>
          </ac:spMkLst>
        </pc:spChg>
      </pc:sldChg>
      <pc:sldChg chg="modSp mod">
        <pc:chgData name="Ibrahima Faye - AP Dr (ACAD/UTP)" userId="9b137793-0595-49d5-a7dc-51251036cd10" providerId="ADAL" clId="{2ED951EC-DB55-4D28-9375-95E7C2419DC3}" dt="2020-05-27T04:33:26.663" v="4925" actId="27636"/>
        <pc:sldMkLst>
          <pc:docMk/>
          <pc:sldMk cId="1995944352" sldId="423"/>
        </pc:sldMkLst>
        <pc:spChg chg="mod">
          <ac:chgData name="Ibrahima Faye - AP Dr (ACAD/UTP)" userId="9b137793-0595-49d5-a7dc-51251036cd10" providerId="ADAL" clId="{2ED951EC-DB55-4D28-9375-95E7C2419DC3}" dt="2020-05-27T04:22:28.588" v="4900" actId="120"/>
          <ac:spMkLst>
            <pc:docMk/>
            <pc:sldMk cId="1995944352" sldId="423"/>
            <ac:spMk id="2" creationId="{10784018-7DC9-4094-B46E-F7E5E83CC2C0}"/>
          </ac:spMkLst>
        </pc:spChg>
        <pc:spChg chg="mod">
          <ac:chgData name="Ibrahima Faye - AP Dr (ACAD/UTP)" userId="9b137793-0595-49d5-a7dc-51251036cd10" providerId="ADAL" clId="{2ED951EC-DB55-4D28-9375-95E7C2419DC3}" dt="2020-05-27T04:33:26.663" v="4925" actId="27636"/>
          <ac:spMkLst>
            <pc:docMk/>
            <pc:sldMk cId="1995944352" sldId="423"/>
            <ac:spMk id="3" creationId="{CBDB5AEC-A952-4A41-8AE6-584BCF5C9AB4}"/>
          </ac:spMkLst>
        </pc:spChg>
        <pc:picChg chg="mod">
          <ac:chgData name="Ibrahima Faye - AP Dr (ACAD/UTP)" userId="9b137793-0595-49d5-a7dc-51251036cd10" providerId="ADAL" clId="{2ED951EC-DB55-4D28-9375-95E7C2419DC3}" dt="2020-05-27T04:33:21.851" v="4923" actId="1076"/>
          <ac:picMkLst>
            <pc:docMk/>
            <pc:sldMk cId="1995944352" sldId="423"/>
            <ac:picMk id="1026" creationId="{74ACE0E1-E9AF-4CC5-9829-79787EF90374}"/>
          </ac:picMkLst>
        </pc:picChg>
      </pc:sldChg>
      <pc:sldChg chg="modSp mod">
        <pc:chgData name="Ibrahima Faye - AP Dr (ACAD/UTP)" userId="9b137793-0595-49d5-a7dc-51251036cd10" providerId="ADAL" clId="{2ED951EC-DB55-4D28-9375-95E7C2419DC3}" dt="2020-05-26T16:16:15.713" v="3767" actId="14100"/>
        <pc:sldMkLst>
          <pc:docMk/>
          <pc:sldMk cId="1957647463" sldId="425"/>
        </pc:sldMkLst>
        <pc:spChg chg="mod">
          <ac:chgData name="Ibrahima Faye - AP Dr (ACAD/UTP)" userId="9b137793-0595-49d5-a7dc-51251036cd10" providerId="ADAL" clId="{2ED951EC-DB55-4D28-9375-95E7C2419DC3}" dt="2020-05-26T16:15:45.809" v="3764" actId="113"/>
          <ac:spMkLst>
            <pc:docMk/>
            <pc:sldMk cId="1957647463" sldId="425"/>
            <ac:spMk id="2" creationId="{83A6A255-9D9D-488D-ABC6-FA587A159D62}"/>
          </ac:spMkLst>
        </pc:spChg>
        <pc:spChg chg="mod">
          <ac:chgData name="Ibrahima Faye - AP Dr (ACAD/UTP)" userId="9b137793-0595-49d5-a7dc-51251036cd10" providerId="ADAL" clId="{2ED951EC-DB55-4D28-9375-95E7C2419DC3}" dt="2020-05-26T16:16:15.713" v="3767" actId="14100"/>
          <ac:spMkLst>
            <pc:docMk/>
            <pc:sldMk cId="1957647463" sldId="425"/>
            <ac:spMk id="3" creationId="{FB462F12-3159-4418-BAC1-BFF5B1C2B878}"/>
          </ac:spMkLst>
        </pc:spChg>
        <pc:spChg chg="mod">
          <ac:chgData name="Ibrahima Faye - AP Dr (ACAD/UTP)" userId="9b137793-0595-49d5-a7dc-51251036cd10" providerId="ADAL" clId="{2ED951EC-DB55-4D28-9375-95E7C2419DC3}" dt="2020-05-26T15:49:37.474" v="3712" actId="14100"/>
          <ac:spMkLst>
            <pc:docMk/>
            <pc:sldMk cId="1957647463" sldId="425"/>
            <ac:spMk id="5" creationId="{80FCEAE9-0113-4D3C-836D-A46AC36BEDFC}"/>
          </ac:spMkLst>
        </pc:spChg>
      </pc:sldChg>
      <pc:sldChg chg="modSp mod">
        <pc:chgData name="Ibrahima Faye - AP Dr (ACAD/UTP)" userId="9b137793-0595-49d5-a7dc-51251036cd10" providerId="ADAL" clId="{2ED951EC-DB55-4D28-9375-95E7C2419DC3}" dt="2020-05-27T04:26:55.239" v="4909" actId="12"/>
        <pc:sldMkLst>
          <pc:docMk/>
          <pc:sldMk cId="935041247" sldId="428"/>
        </pc:sldMkLst>
        <pc:spChg chg="mod">
          <ac:chgData name="Ibrahima Faye - AP Dr (ACAD/UTP)" userId="9b137793-0595-49d5-a7dc-51251036cd10" providerId="ADAL" clId="{2ED951EC-DB55-4D28-9375-95E7C2419DC3}" dt="2020-05-26T15:51:54.704" v="3718" actId="2711"/>
          <ac:spMkLst>
            <pc:docMk/>
            <pc:sldMk cId="935041247" sldId="428"/>
            <ac:spMk id="2" creationId="{FE55F2C7-2A36-497A-8B11-87B42E67F3A7}"/>
          </ac:spMkLst>
        </pc:spChg>
        <pc:spChg chg="mod">
          <ac:chgData name="Ibrahima Faye - AP Dr (ACAD/UTP)" userId="9b137793-0595-49d5-a7dc-51251036cd10" providerId="ADAL" clId="{2ED951EC-DB55-4D28-9375-95E7C2419DC3}" dt="2020-05-27T04:26:55.239" v="4909" actId="12"/>
          <ac:spMkLst>
            <pc:docMk/>
            <pc:sldMk cId="935041247" sldId="428"/>
            <ac:spMk id="3" creationId="{3DB07AA1-B701-4188-9197-D4B56EBE6DD7}"/>
          </ac:spMkLst>
        </pc:spChg>
      </pc:sldChg>
      <pc:sldChg chg="modSp mod">
        <pc:chgData name="Ibrahima Faye - AP Dr (ACAD/UTP)" userId="9b137793-0595-49d5-a7dc-51251036cd10" providerId="ADAL" clId="{2ED951EC-DB55-4D28-9375-95E7C2419DC3}" dt="2020-05-26T15:54:02.160" v="3737" actId="2711"/>
        <pc:sldMkLst>
          <pc:docMk/>
          <pc:sldMk cId="3175494809" sldId="429"/>
        </pc:sldMkLst>
        <pc:spChg chg="mod">
          <ac:chgData name="Ibrahima Faye - AP Dr (ACAD/UTP)" userId="9b137793-0595-49d5-a7dc-51251036cd10" providerId="ADAL" clId="{2ED951EC-DB55-4D28-9375-95E7C2419DC3}" dt="2020-05-26T15:54:02.160" v="3737" actId="2711"/>
          <ac:spMkLst>
            <pc:docMk/>
            <pc:sldMk cId="3175494809" sldId="429"/>
            <ac:spMk id="2" creationId="{CA52B5A3-3476-405E-AE1C-B8BA3E477C48}"/>
          </ac:spMkLst>
        </pc:spChg>
      </pc:sldChg>
      <pc:sldChg chg="modSp mod">
        <pc:chgData name="Ibrahima Faye - AP Dr (ACAD/UTP)" userId="9b137793-0595-49d5-a7dc-51251036cd10" providerId="ADAL" clId="{2ED951EC-DB55-4D28-9375-95E7C2419DC3}" dt="2020-05-26T15:54:52.999" v="3745" actId="2711"/>
        <pc:sldMkLst>
          <pc:docMk/>
          <pc:sldMk cId="3660403609" sldId="430"/>
        </pc:sldMkLst>
        <pc:spChg chg="mod">
          <ac:chgData name="Ibrahima Faye - AP Dr (ACAD/UTP)" userId="9b137793-0595-49d5-a7dc-51251036cd10" providerId="ADAL" clId="{2ED951EC-DB55-4D28-9375-95E7C2419DC3}" dt="2020-05-26T15:54:52.999" v="3745" actId="2711"/>
          <ac:spMkLst>
            <pc:docMk/>
            <pc:sldMk cId="3660403609" sldId="430"/>
            <ac:spMk id="2" creationId="{3BD271C7-2AFA-46A0-A863-017F7E08D139}"/>
          </ac:spMkLst>
        </pc:spChg>
      </pc:sldChg>
      <pc:sldChg chg="modSp mod">
        <pc:chgData name="Ibrahima Faye - AP Dr (ACAD/UTP)" userId="9b137793-0595-49d5-a7dc-51251036cd10" providerId="ADAL" clId="{2ED951EC-DB55-4D28-9375-95E7C2419DC3}" dt="2020-05-26T15:54:17.826" v="3740" actId="2711"/>
        <pc:sldMkLst>
          <pc:docMk/>
          <pc:sldMk cId="1322546138" sldId="431"/>
        </pc:sldMkLst>
        <pc:spChg chg="mod">
          <ac:chgData name="Ibrahima Faye - AP Dr (ACAD/UTP)" userId="9b137793-0595-49d5-a7dc-51251036cd10" providerId="ADAL" clId="{2ED951EC-DB55-4D28-9375-95E7C2419DC3}" dt="2020-05-26T15:54:17.826" v="3740" actId="2711"/>
          <ac:spMkLst>
            <pc:docMk/>
            <pc:sldMk cId="1322546138" sldId="431"/>
            <ac:spMk id="2" creationId="{9A798C7F-F389-49C9-81AB-EE1C87080C35}"/>
          </ac:spMkLst>
        </pc:spChg>
      </pc:sldChg>
      <pc:sldChg chg="modSp mod">
        <pc:chgData name="Ibrahima Faye - AP Dr (ACAD/UTP)" userId="9b137793-0595-49d5-a7dc-51251036cd10" providerId="ADAL" clId="{2ED951EC-DB55-4D28-9375-95E7C2419DC3}" dt="2020-05-26T15:55:41.108" v="3753" actId="1076"/>
        <pc:sldMkLst>
          <pc:docMk/>
          <pc:sldMk cId="3571211685" sldId="432"/>
        </pc:sldMkLst>
        <pc:spChg chg="mod">
          <ac:chgData name="Ibrahima Faye - AP Dr (ACAD/UTP)" userId="9b137793-0595-49d5-a7dc-51251036cd10" providerId="ADAL" clId="{2ED951EC-DB55-4D28-9375-95E7C2419DC3}" dt="2020-05-26T15:55:24.489" v="3750" actId="2711"/>
          <ac:spMkLst>
            <pc:docMk/>
            <pc:sldMk cId="3571211685" sldId="432"/>
            <ac:spMk id="2" creationId="{8C1480B6-D8C2-41CE-9D2D-8D48FB935CBA}"/>
          </ac:spMkLst>
        </pc:spChg>
        <pc:spChg chg="mod">
          <ac:chgData name="Ibrahima Faye - AP Dr (ACAD/UTP)" userId="9b137793-0595-49d5-a7dc-51251036cd10" providerId="ADAL" clId="{2ED951EC-DB55-4D28-9375-95E7C2419DC3}" dt="2020-05-26T15:55:39.036" v="3752" actId="1076"/>
          <ac:spMkLst>
            <pc:docMk/>
            <pc:sldMk cId="3571211685" sldId="432"/>
            <ac:spMk id="6" creationId="{E68E516F-EE35-4D86-8E9E-E8E29C25C2E0}"/>
          </ac:spMkLst>
        </pc:spChg>
        <pc:picChg chg="mod">
          <ac:chgData name="Ibrahima Faye - AP Dr (ACAD/UTP)" userId="9b137793-0595-49d5-a7dc-51251036cd10" providerId="ADAL" clId="{2ED951EC-DB55-4D28-9375-95E7C2419DC3}" dt="2020-05-26T15:55:41.108" v="3753" actId="1076"/>
          <ac:picMkLst>
            <pc:docMk/>
            <pc:sldMk cId="3571211685" sldId="432"/>
            <ac:picMk id="6146" creationId="{83FC3D97-57D2-4041-B793-77AABF8B6BF8}"/>
          </ac:picMkLst>
        </pc:picChg>
      </pc:sldChg>
      <pc:sldChg chg="addSp delSp modSp mod delAnim modAnim">
        <pc:chgData name="Ibrahima Faye - AP Dr (ACAD/UTP)" userId="9b137793-0595-49d5-a7dc-51251036cd10" providerId="ADAL" clId="{2ED951EC-DB55-4D28-9375-95E7C2419DC3}" dt="2020-05-24T16:06:07.100" v="327" actId="478"/>
        <pc:sldMkLst>
          <pc:docMk/>
          <pc:sldMk cId="539489596" sldId="2631"/>
        </pc:sldMkLst>
        <pc:spChg chg="mod">
          <ac:chgData name="Ibrahima Faye - AP Dr (ACAD/UTP)" userId="9b137793-0595-49d5-a7dc-51251036cd10" providerId="ADAL" clId="{2ED951EC-DB55-4D28-9375-95E7C2419DC3}" dt="2020-05-23T09:41:43.615" v="289" actId="1076"/>
          <ac:spMkLst>
            <pc:docMk/>
            <pc:sldMk cId="539489596" sldId="2631"/>
            <ac:spMk id="3" creationId="{4DAD964E-4A15-45BD-82F4-93525B415F91}"/>
          </ac:spMkLst>
        </pc:spChg>
        <pc:spChg chg="mod">
          <ac:chgData name="Ibrahima Faye - AP Dr (ACAD/UTP)" userId="9b137793-0595-49d5-a7dc-51251036cd10" providerId="ADAL" clId="{2ED951EC-DB55-4D28-9375-95E7C2419DC3}" dt="2020-05-23T08:35:20.935" v="1" actId="14100"/>
          <ac:spMkLst>
            <pc:docMk/>
            <pc:sldMk cId="539489596" sldId="2631"/>
            <ac:spMk id="5" creationId="{E7A8B9CE-3021-4E37-A670-BDDD2E55E928}"/>
          </ac:spMkLst>
        </pc:spChg>
        <pc:picChg chg="add del mod">
          <ac:chgData name="Ibrahima Faye - AP Dr (ACAD/UTP)" userId="9b137793-0595-49d5-a7dc-51251036cd10" providerId="ADAL" clId="{2ED951EC-DB55-4D28-9375-95E7C2419DC3}" dt="2020-05-24T16:06:07.100" v="327" actId="478"/>
          <ac:picMkLst>
            <pc:docMk/>
            <pc:sldMk cId="539489596" sldId="2631"/>
            <ac:picMk id="4" creationId="{BB189A0F-D456-423B-8C1D-3A93420B47AB}"/>
          </ac:picMkLst>
        </pc:picChg>
      </pc:sldChg>
      <pc:sldChg chg="modSp mod">
        <pc:chgData name="Ibrahima Faye - AP Dr (ACAD/UTP)" userId="9b137793-0595-49d5-a7dc-51251036cd10" providerId="ADAL" clId="{2ED951EC-DB55-4D28-9375-95E7C2419DC3}" dt="2020-05-26T08:41:39.341" v="2972" actId="255"/>
        <pc:sldMkLst>
          <pc:docMk/>
          <pc:sldMk cId="2271978684" sldId="2632"/>
        </pc:sldMkLst>
        <pc:spChg chg="mod">
          <ac:chgData name="Ibrahima Faye - AP Dr (ACAD/UTP)" userId="9b137793-0595-49d5-a7dc-51251036cd10" providerId="ADAL" clId="{2ED951EC-DB55-4D28-9375-95E7C2419DC3}" dt="2020-05-26T08:41:39.341" v="2972" actId="255"/>
          <ac:spMkLst>
            <pc:docMk/>
            <pc:sldMk cId="2271978684" sldId="2632"/>
            <ac:spMk id="5" creationId="{3CE93089-5385-469C-BBC5-13E4F4968894}"/>
          </ac:spMkLst>
        </pc:spChg>
      </pc:sldChg>
      <pc:sldChg chg="modSp del mod">
        <pc:chgData name="Ibrahima Faye - AP Dr (ACAD/UTP)" userId="9b137793-0595-49d5-a7dc-51251036cd10" providerId="ADAL" clId="{2ED951EC-DB55-4D28-9375-95E7C2419DC3}" dt="2020-05-26T08:43:38.213" v="2974" actId="47"/>
        <pc:sldMkLst>
          <pc:docMk/>
          <pc:sldMk cId="321057628" sldId="2634"/>
        </pc:sldMkLst>
        <pc:spChg chg="mod">
          <ac:chgData name="Ibrahima Faye - AP Dr (ACAD/UTP)" userId="9b137793-0595-49d5-a7dc-51251036cd10" providerId="ADAL" clId="{2ED951EC-DB55-4D28-9375-95E7C2419DC3}" dt="2020-05-26T08:41:47.832" v="2973" actId="1076"/>
          <ac:spMkLst>
            <pc:docMk/>
            <pc:sldMk cId="321057628" sldId="2634"/>
            <ac:spMk id="2" creationId="{388AB4EA-6865-43FF-A428-C6BC89552048}"/>
          </ac:spMkLst>
        </pc:spChg>
      </pc:sldChg>
      <pc:sldChg chg="del">
        <pc:chgData name="Ibrahima Faye - AP Dr (ACAD/UTP)" userId="9b137793-0595-49d5-a7dc-51251036cd10" providerId="ADAL" clId="{2ED951EC-DB55-4D28-9375-95E7C2419DC3}" dt="2020-05-26T08:43:47.047" v="2975" actId="47"/>
        <pc:sldMkLst>
          <pc:docMk/>
          <pc:sldMk cId="2550636573" sldId="2635"/>
        </pc:sldMkLst>
      </pc:sldChg>
      <pc:sldChg chg="modSp mod">
        <pc:chgData name="Ibrahima Faye - AP Dr (ACAD/UTP)" userId="9b137793-0595-49d5-a7dc-51251036cd10" providerId="ADAL" clId="{2ED951EC-DB55-4D28-9375-95E7C2419DC3}" dt="2020-05-27T02:04:20.640" v="4710" actId="27636"/>
        <pc:sldMkLst>
          <pc:docMk/>
          <pc:sldMk cId="2390935076" sldId="2637"/>
        </pc:sldMkLst>
        <pc:spChg chg="mod">
          <ac:chgData name="Ibrahima Faye - AP Dr (ACAD/UTP)" userId="9b137793-0595-49d5-a7dc-51251036cd10" providerId="ADAL" clId="{2ED951EC-DB55-4D28-9375-95E7C2419DC3}" dt="2020-05-26T15:26:40.420" v="3488" actId="2711"/>
          <ac:spMkLst>
            <pc:docMk/>
            <pc:sldMk cId="2390935076" sldId="2637"/>
            <ac:spMk id="4" creationId="{83E13168-3002-45EA-989E-7670CAC9C58A}"/>
          </ac:spMkLst>
        </pc:spChg>
        <pc:spChg chg="mod">
          <ac:chgData name="Ibrahima Faye - AP Dr (ACAD/UTP)" userId="9b137793-0595-49d5-a7dc-51251036cd10" providerId="ADAL" clId="{2ED951EC-DB55-4D28-9375-95E7C2419DC3}" dt="2020-05-27T02:04:20.640" v="4710" actId="27636"/>
          <ac:spMkLst>
            <pc:docMk/>
            <pc:sldMk cId="2390935076" sldId="2637"/>
            <ac:spMk id="5" creationId="{64776DAA-1C45-4029-B44D-2944CB4F6395}"/>
          </ac:spMkLst>
        </pc:spChg>
        <pc:picChg chg="mod">
          <ac:chgData name="Ibrahima Faye - AP Dr (ACAD/UTP)" userId="9b137793-0595-49d5-a7dc-51251036cd10" providerId="ADAL" clId="{2ED951EC-DB55-4D28-9375-95E7C2419DC3}" dt="2020-05-27T01:54:29.029" v="4609" actId="1038"/>
          <ac:picMkLst>
            <pc:docMk/>
            <pc:sldMk cId="2390935076" sldId="2637"/>
            <ac:picMk id="3" creationId="{91195286-05A8-4A47-8AAD-07E227122F2E}"/>
          </ac:picMkLst>
        </pc:picChg>
        <pc:picChg chg="mod">
          <ac:chgData name="Ibrahima Faye - AP Dr (ACAD/UTP)" userId="9b137793-0595-49d5-a7dc-51251036cd10" providerId="ADAL" clId="{2ED951EC-DB55-4D28-9375-95E7C2419DC3}" dt="2020-05-27T01:54:34.067" v="4611" actId="1076"/>
          <ac:picMkLst>
            <pc:docMk/>
            <pc:sldMk cId="2390935076" sldId="2637"/>
            <ac:picMk id="1026" creationId="{7A7895FF-3F04-434D-81C2-A06CE2AD1F82}"/>
          </ac:picMkLst>
        </pc:picChg>
      </pc:sldChg>
      <pc:sldChg chg="addSp modSp mod modAnim">
        <pc:chgData name="Ibrahima Faye - AP Dr (ACAD/UTP)" userId="9b137793-0595-49d5-a7dc-51251036cd10" providerId="ADAL" clId="{2ED951EC-DB55-4D28-9375-95E7C2419DC3}" dt="2020-05-23T09:13:39.878" v="259" actId="1036"/>
        <pc:sldMkLst>
          <pc:docMk/>
          <pc:sldMk cId="2863331968" sldId="2648"/>
        </pc:sldMkLst>
        <pc:spChg chg="mod">
          <ac:chgData name="Ibrahima Faye - AP Dr (ACAD/UTP)" userId="9b137793-0595-49d5-a7dc-51251036cd10" providerId="ADAL" clId="{2ED951EC-DB55-4D28-9375-95E7C2419DC3}" dt="2020-05-23T09:13:28.743" v="229" actId="1076"/>
          <ac:spMkLst>
            <pc:docMk/>
            <pc:sldMk cId="2863331968" sldId="2648"/>
            <ac:spMk id="2" creationId="{00000000-0000-0000-0000-000000000000}"/>
          </ac:spMkLst>
        </pc:spChg>
        <pc:spChg chg="mod">
          <ac:chgData name="Ibrahima Faye - AP Dr (ACAD/UTP)" userId="9b137793-0595-49d5-a7dc-51251036cd10" providerId="ADAL" clId="{2ED951EC-DB55-4D28-9375-95E7C2419DC3}" dt="2020-05-23T09:13:39.878" v="259" actId="1036"/>
          <ac:spMkLst>
            <pc:docMk/>
            <pc:sldMk cId="2863331968" sldId="2648"/>
            <ac:spMk id="3" creationId="{00000000-0000-0000-0000-000000000000}"/>
          </ac:spMkLst>
        </pc:spChg>
        <pc:spChg chg="add mod">
          <ac:chgData name="Ibrahima Faye - AP Dr (ACAD/UTP)" userId="9b137793-0595-49d5-a7dc-51251036cd10" providerId="ADAL" clId="{2ED951EC-DB55-4D28-9375-95E7C2419DC3}" dt="2020-05-23T09:13:39.878" v="259" actId="1036"/>
          <ac:spMkLst>
            <pc:docMk/>
            <pc:sldMk cId="2863331968" sldId="2648"/>
            <ac:spMk id="6" creationId="{84364D5F-A96D-4A31-9663-A0EDACEFBE1B}"/>
          </ac:spMkLst>
        </pc:spChg>
        <pc:spChg chg="add mod">
          <ac:chgData name="Ibrahima Faye - AP Dr (ACAD/UTP)" userId="9b137793-0595-49d5-a7dc-51251036cd10" providerId="ADAL" clId="{2ED951EC-DB55-4D28-9375-95E7C2419DC3}" dt="2020-05-23T09:13:39.878" v="259" actId="1036"/>
          <ac:spMkLst>
            <pc:docMk/>
            <pc:sldMk cId="2863331968" sldId="2648"/>
            <ac:spMk id="7" creationId="{27D0D96A-3FD4-42AD-8B37-8494896FCE85}"/>
          </ac:spMkLst>
        </pc:spChg>
        <pc:spChg chg="add mod">
          <ac:chgData name="Ibrahima Faye - AP Dr (ACAD/UTP)" userId="9b137793-0595-49d5-a7dc-51251036cd10" providerId="ADAL" clId="{2ED951EC-DB55-4D28-9375-95E7C2419DC3}" dt="2020-05-23T09:13:39.878" v="259" actId="1036"/>
          <ac:spMkLst>
            <pc:docMk/>
            <pc:sldMk cId="2863331968" sldId="2648"/>
            <ac:spMk id="8" creationId="{ACE3B430-EE86-4B4F-86B4-5E0CABE530E7}"/>
          </ac:spMkLst>
        </pc:spChg>
        <pc:spChg chg="add mod">
          <ac:chgData name="Ibrahima Faye - AP Dr (ACAD/UTP)" userId="9b137793-0595-49d5-a7dc-51251036cd10" providerId="ADAL" clId="{2ED951EC-DB55-4D28-9375-95E7C2419DC3}" dt="2020-05-23T09:13:39.878" v="259" actId="1036"/>
          <ac:spMkLst>
            <pc:docMk/>
            <pc:sldMk cId="2863331968" sldId="2648"/>
            <ac:spMk id="9" creationId="{ED822673-D64D-4BE9-825C-6A8031BA2E30}"/>
          </ac:spMkLst>
        </pc:spChg>
        <pc:spChg chg="add mod">
          <ac:chgData name="Ibrahima Faye - AP Dr (ACAD/UTP)" userId="9b137793-0595-49d5-a7dc-51251036cd10" providerId="ADAL" clId="{2ED951EC-DB55-4D28-9375-95E7C2419DC3}" dt="2020-05-23T09:13:39.878" v="259" actId="1036"/>
          <ac:spMkLst>
            <pc:docMk/>
            <pc:sldMk cId="2863331968" sldId="2648"/>
            <ac:spMk id="10" creationId="{5C343F68-D652-4780-97DD-FC4143E8CC81}"/>
          </ac:spMkLst>
        </pc:spChg>
        <pc:spChg chg="add mod">
          <ac:chgData name="Ibrahima Faye - AP Dr (ACAD/UTP)" userId="9b137793-0595-49d5-a7dc-51251036cd10" providerId="ADAL" clId="{2ED951EC-DB55-4D28-9375-95E7C2419DC3}" dt="2020-05-23T09:13:39.878" v="259" actId="1036"/>
          <ac:spMkLst>
            <pc:docMk/>
            <pc:sldMk cId="2863331968" sldId="2648"/>
            <ac:spMk id="11" creationId="{44655D19-C7AC-45C8-BF7C-88FC0FFCAC70}"/>
          </ac:spMkLst>
        </pc:spChg>
      </pc:sldChg>
      <pc:sldChg chg="modSp mod">
        <pc:chgData name="Ibrahima Faye - AP Dr (ACAD/UTP)" userId="9b137793-0595-49d5-a7dc-51251036cd10" providerId="ADAL" clId="{2ED951EC-DB55-4D28-9375-95E7C2419DC3}" dt="2020-05-26T07:55:41.629" v="2681" actId="1076"/>
        <pc:sldMkLst>
          <pc:docMk/>
          <pc:sldMk cId="3770244114" sldId="2650"/>
        </pc:sldMkLst>
        <pc:spChg chg="mod">
          <ac:chgData name="Ibrahima Faye - AP Dr (ACAD/UTP)" userId="9b137793-0595-49d5-a7dc-51251036cd10" providerId="ADAL" clId="{2ED951EC-DB55-4D28-9375-95E7C2419DC3}" dt="2020-05-26T07:55:37.779" v="2680" actId="1076"/>
          <ac:spMkLst>
            <pc:docMk/>
            <pc:sldMk cId="3770244114" sldId="2650"/>
            <ac:spMk id="2" creationId="{00000000-0000-0000-0000-000000000000}"/>
          </ac:spMkLst>
        </pc:spChg>
        <pc:spChg chg="mod">
          <ac:chgData name="Ibrahima Faye - AP Dr (ACAD/UTP)" userId="9b137793-0595-49d5-a7dc-51251036cd10" providerId="ADAL" clId="{2ED951EC-DB55-4D28-9375-95E7C2419DC3}" dt="2020-05-26T07:55:41.629" v="2681" actId="1076"/>
          <ac:spMkLst>
            <pc:docMk/>
            <pc:sldMk cId="3770244114" sldId="2650"/>
            <ac:spMk id="3" creationId="{00000000-0000-0000-0000-000000000000}"/>
          </ac:spMkLst>
        </pc:spChg>
      </pc:sldChg>
      <pc:sldChg chg="modSp mod">
        <pc:chgData name="Ibrahima Faye - AP Dr (ACAD/UTP)" userId="9b137793-0595-49d5-a7dc-51251036cd10" providerId="ADAL" clId="{2ED951EC-DB55-4D28-9375-95E7C2419DC3}" dt="2020-05-26T16:20:40.541" v="3808" actId="1076"/>
        <pc:sldMkLst>
          <pc:docMk/>
          <pc:sldMk cId="3316232559" sldId="2652"/>
        </pc:sldMkLst>
        <pc:spChg chg="mod">
          <ac:chgData name="Ibrahima Faye - AP Dr (ACAD/UTP)" userId="9b137793-0595-49d5-a7dc-51251036cd10" providerId="ADAL" clId="{2ED951EC-DB55-4D28-9375-95E7C2419DC3}" dt="2020-05-26T16:20:40.541" v="3808" actId="1076"/>
          <ac:spMkLst>
            <pc:docMk/>
            <pc:sldMk cId="3316232559" sldId="2652"/>
            <ac:spMk id="2" creationId="{00000000-0000-0000-0000-000000000000}"/>
          </ac:spMkLst>
        </pc:spChg>
        <pc:spChg chg="mod">
          <ac:chgData name="Ibrahima Faye - AP Dr (ACAD/UTP)" userId="9b137793-0595-49d5-a7dc-51251036cd10" providerId="ADAL" clId="{2ED951EC-DB55-4D28-9375-95E7C2419DC3}" dt="2020-05-26T16:20:35.062" v="3807" actId="1076"/>
          <ac:spMkLst>
            <pc:docMk/>
            <pc:sldMk cId="3316232559" sldId="2652"/>
            <ac:spMk id="3" creationId="{00000000-0000-0000-0000-000000000000}"/>
          </ac:spMkLst>
        </pc:spChg>
      </pc:sldChg>
      <pc:sldChg chg="modSp mod">
        <pc:chgData name="Ibrahima Faye - AP Dr (ACAD/UTP)" userId="9b137793-0595-49d5-a7dc-51251036cd10" providerId="ADAL" clId="{2ED951EC-DB55-4D28-9375-95E7C2419DC3}" dt="2020-05-26T15:28:31.569" v="3510" actId="1076"/>
        <pc:sldMkLst>
          <pc:docMk/>
          <pc:sldMk cId="229046833" sldId="2653"/>
        </pc:sldMkLst>
        <pc:spChg chg="mod">
          <ac:chgData name="Ibrahima Faye - AP Dr (ACAD/UTP)" userId="9b137793-0595-49d5-a7dc-51251036cd10" providerId="ADAL" clId="{2ED951EC-DB55-4D28-9375-95E7C2419DC3}" dt="2020-05-26T15:28:28.650" v="3509" actId="1076"/>
          <ac:spMkLst>
            <pc:docMk/>
            <pc:sldMk cId="229046833" sldId="2653"/>
            <ac:spMk id="2" creationId="{00000000-0000-0000-0000-000000000000}"/>
          </ac:spMkLst>
        </pc:spChg>
        <pc:spChg chg="mod">
          <ac:chgData name="Ibrahima Faye - AP Dr (ACAD/UTP)" userId="9b137793-0595-49d5-a7dc-51251036cd10" providerId="ADAL" clId="{2ED951EC-DB55-4D28-9375-95E7C2419DC3}" dt="2020-05-26T15:28:31.569" v="3510" actId="1076"/>
          <ac:spMkLst>
            <pc:docMk/>
            <pc:sldMk cId="229046833" sldId="2653"/>
            <ac:spMk id="3" creationId="{00000000-0000-0000-0000-000000000000}"/>
          </ac:spMkLst>
        </pc:spChg>
      </pc:sldChg>
      <pc:sldChg chg="modSp mod">
        <pc:chgData name="Ibrahima Faye - AP Dr (ACAD/UTP)" userId="9b137793-0595-49d5-a7dc-51251036cd10" providerId="ADAL" clId="{2ED951EC-DB55-4D28-9375-95E7C2419DC3}" dt="2020-05-26T10:21:29.060" v="3368" actId="1076"/>
        <pc:sldMkLst>
          <pc:docMk/>
          <pc:sldMk cId="3368315546" sldId="2654"/>
        </pc:sldMkLst>
        <pc:spChg chg="mod">
          <ac:chgData name="Ibrahima Faye - AP Dr (ACAD/UTP)" userId="9b137793-0595-49d5-a7dc-51251036cd10" providerId="ADAL" clId="{2ED951EC-DB55-4D28-9375-95E7C2419DC3}" dt="2020-05-26T10:21:29.060" v="3368" actId="1076"/>
          <ac:spMkLst>
            <pc:docMk/>
            <pc:sldMk cId="3368315546" sldId="2654"/>
            <ac:spMk id="2" creationId="{00000000-0000-0000-0000-000000000000}"/>
          </ac:spMkLst>
        </pc:spChg>
        <pc:spChg chg="mod">
          <ac:chgData name="Ibrahima Faye - AP Dr (ACAD/UTP)" userId="9b137793-0595-49d5-a7dc-51251036cd10" providerId="ADAL" clId="{2ED951EC-DB55-4D28-9375-95E7C2419DC3}" dt="2020-05-26T10:21:23.340" v="3367" actId="1076"/>
          <ac:spMkLst>
            <pc:docMk/>
            <pc:sldMk cId="3368315546" sldId="2654"/>
            <ac:spMk id="3" creationId="{00000000-0000-0000-0000-000000000000}"/>
          </ac:spMkLst>
        </pc:spChg>
      </pc:sldChg>
      <pc:sldChg chg="modSp mod">
        <pc:chgData name="Ibrahima Faye - AP Dr (ACAD/UTP)" userId="9b137793-0595-49d5-a7dc-51251036cd10" providerId="ADAL" clId="{2ED951EC-DB55-4D28-9375-95E7C2419DC3}" dt="2020-05-26T15:28:22.008" v="3508" actId="1076"/>
        <pc:sldMkLst>
          <pc:docMk/>
          <pc:sldMk cId="4038937273" sldId="2655"/>
        </pc:sldMkLst>
        <pc:spChg chg="mod">
          <ac:chgData name="Ibrahima Faye - AP Dr (ACAD/UTP)" userId="9b137793-0595-49d5-a7dc-51251036cd10" providerId="ADAL" clId="{2ED951EC-DB55-4D28-9375-95E7C2419DC3}" dt="2020-05-26T15:28:09.697" v="3505" actId="2711"/>
          <ac:spMkLst>
            <pc:docMk/>
            <pc:sldMk cId="4038937273" sldId="2655"/>
            <ac:spMk id="4" creationId="{BB725941-6AFB-4E3C-8ADF-0C9042E9601E}"/>
          </ac:spMkLst>
        </pc:spChg>
        <pc:spChg chg="mod">
          <ac:chgData name="Ibrahima Faye - AP Dr (ACAD/UTP)" userId="9b137793-0595-49d5-a7dc-51251036cd10" providerId="ADAL" clId="{2ED951EC-DB55-4D28-9375-95E7C2419DC3}" dt="2020-05-26T15:28:15.178" v="3506" actId="1076"/>
          <ac:spMkLst>
            <pc:docMk/>
            <pc:sldMk cId="4038937273" sldId="2655"/>
            <ac:spMk id="8" creationId="{72FC6210-C60E-481D-BE65-07D3657F3EED}"/>
          </ac:spMkLst>
        </pc:spChg>
        <pc:picChg chg="mod">
          <ac:chgData name="Ibrahima Faye - AP Dr (ACAD/UTP)" userId="9b137793-0595-49d5-a7dc-51251036cd10" providerId="ADAL" clId="{2ED951EC-DB55-4D28-9375-95E7C2419DC3}" dt="2020-05-26T15:28:17.532" v="3507" actId="1076"/>
          <ac:picMkLst>
            <pc:docMk/>
            <pc:sldMk cId="4038937273" sldId="2655"/>
            <ac:picMk id="5" creationId="{2E948069-3E25-4B19-BA73-0811B9378DFC}"/>
          </ac:picMkLst>
        </pc:picChg>
        <pc:picChg chg="mod">
          <ac:chgData name="Ibrahima Faye - AP Dr (ACAD/UTP)" userId="9b137793-0595-49d5-a7dc-51251036cd10" providerId="ADAL" clId="{2ED951EC-DB55-4D28-9375-95E7C2419DC3}" dt="2020-05-26T15:28:22.008" v="3508" actId="1076"/>
          <ac:picMkLst>
            <pc:docMk/>
            <pc:sldMk cId="4038937273" sldId="2655"/>
            <ac:picMk id="6" creationId="{A77C355C-4F90-4A08-AA78-7F700DF25107}"/>
          </ac:picMkLst>
        </pc:picChg>
      </pc:sldChg>
      <pc:sldChg chg="modSp mod">
        <pc:chgData name="Ibrahima Faye - AP Dr (ACAD/UTP)" userId="9b137793-0595-49d5-a7dc-51251036cd10" providerId="ADAL" clId="{2ED951EC-DB55-4D28-9375-95E7C2419DC3}" dt="2020-05-26T16:16:45.388" v="3770" actId="1076"/>
        <pc:sldMkLst>
          <pc:docMk/>
          <pc:sldMk cId="1587653264" sldId="2656"/>
        </pc:sldMkLst>
        <pc:spChg chg="mod">
          <ac:chgData name="Ibrahima Faye - AP Dr (ACAD/UTP)" userId="9b137793-0595-49d5-a7dc-51251036cd10" providerId="ADAL" clId="{2ED951EC-DB55-4D28-9375-95E7C2419DC3}" dt="2020-05-26T16:16:45.388" v="3770" actId="1076"/>
          <ac:spMkLst>
            <pc:docMk/>
            <pc:sldMk cId="1587653264" sldId="2656"/>
            <ac:spMk id="2" creationId="{00000000-0000-0000-0000-000000000000}"/>
          </ac:spMkLst>
        </pc:spChg>
        <pc:spChg chg="mod">
          <ac:chgData name="Ibrahima Faye - AP Dr (ACAD/UTP)" userId="9b137793-0595-49d5-a7dc-51251036cd10" providerId="ADAL" clId="{2ED951EC-DB55-4D28-9375-95E7C2419DC3}" dt="2020-05-26T16:16:40.722" v="3769" actId="1076"/>
          <ac:spMkLst>
            <pc:docMk/>
            <pc:sldMk cId="1587653264" sldId="2656"/>
            <ac:spMk id="3" creationId="{00000000-0000-0000-0000-000000000000}"/>
          </ac:spMkLst>
        </pc:spChg>
      </pc:sldChg>
      <pc:sldChg chg="addSp modSp mod modAnim">
        <pc:chgData name="Ibrahima Faye - AP Dr (ACAD/UTP)" userId="9b137793-0595-49d5-a7dc-51251036cd10" providerId="ADAL" clId="{2ED951EC-DB55-4D28-9375-95E7C2419DC3}" dt="2020-05-27T01:46:22.844" v="4552"/>
        <pc:sldMkLst>
          <pc:docMk/>
          <pc:sldMk cId="1853339349" sldId="2657"/>
        </pc:sldMkLst>
        <pc:spChg chg="add mod">
          <ac:chgData name="Ibrahima Faye - AP Dr (ACAD/UTP)" userId="9b137793-0595-49d5-a7dc-51251036cd10" providerId="ADAL" clId="{2ED951EC-DB55-4D28-9375-95E7C2419DC3}" dt="2020-05-27T01:34:15.013" v="4500" actId="1035"/>
          <ac:spMkLst>
            <pc:docMk/>
            <pc:sldMk cId="1853339349" sldId="2657"/>
            <ac:spMk id="2" creationId="{7DBB99BB-B96C-44BF-A4CC-EAC0E8E9D98C}"/>
          </ac:spMkLst>
        </pc:spChg>
        <pc:spChg chg="mod">
          <ac:chgData name="Ibrahima Faye - AP Dr (ACAD/UTP)" userId="9b137793-0595-49d5-a7dc-51251036cd10" providerId="ADAL" clId="{2ED951EC-DB55-4D28-9375-95E7C2419DC3}" dt="2020-05-27T01:45:50.467" v="4548" actId="20577"/>
          <ac:spMkLst>
            <pc:docMk/>
            <pc:sldMk cId="1853339349" sldId="2657"/>
            <ac:spMk id="3" creationId="{00000000-0000-0000-0000-000000000000}"/>
          </ac:spMkLst>
        </pc:spChg>
        <pc:spChg chg="mod">
          <ac:chgData name="Ibrahima Faye - AP Dr (ACAD/UTP)" userId="9b137793-0595-49d5-a7dc-51251036cd10" providerId="ADAL" clId="{2ED951EC-DB55-4D28-9375-95E7C2419DC3}" dt="2020-05-26T09:48:41.617" v="3344" actId="255"/>
          <ac:spMkLst>
            <pc:docMk/>
            <pc:sldMk cId="1853339349" sldId="2657"/>
            <ac:spMk id="5" creationId="{00000000-0000-0000-0000-000000000000}"/>
          </ac:spMkLst>
        </pc:spChg>
        <pc:spChg chg="add mod">
          <ac:chgData name="Ibrahima Faye - AP Dr (ACAD/UTP)" userId="9b137793-0595-49d5-a7dc-51251036cd10" providerId="ADAL" clId="{2ED951EC-DB55-4D28-9375-95E7C2419DC3}" dt="2020-05-27T01:35:12.145" v="4529" actId="1035"/>
          <ac:spMkLst>
            <pc:docMk/>
            <pc:sldMk cId="1853339349" sldId="2657"/>
            <ac:spMk id="6" creationId="{ED9716EE-EA1C-415B-A393-83AE08255E89}"/>
          </ac:spMkLst>
        </pc:spChg>
        <pc:spChg chg="add mod">
          <ac:chgData name="Ibrahima Faye - AP Dr (ACAD/UTP)" userId="9b137793-0595-49d5-a7dc-51251036cd10" providerId="ADAL" clId="{2ED951EC-DB55-4D28-9375-95E7C2419DC3}" dt="2020-05-27T01:35:16.942" v="4536" actId="1035"/>
          <ac:spMkLst>
            <pc:docMk/>
            <pc:sldMk cId="1853339349" sldId="2657"/>
            <ac:spMk id="7" creationId="{4FD24556-0A63-4654-9077-03DCECA1FE30}"/>
          </ac:spMkLst>
        </pc:spChg>
      </pc:sldChg>
      <pc:sldChg chg="modSp del mod">
        <pc:chgData name="Ibrahima Faye - AP Dr (ACAD/UTP)" userId="9b137793-0595-49d5-a7dc-51251036cd10" providerId="ADAL" clId="{2ED951EC-DB55-4D28-9375-95E7C2419DC3}" dt="2020-05-26T15:08:45.328" v="3382" actId="47"/>
        <pc:sldMkLst>
          <pc:docMk/>
          <pc:sldMk cId="2304615898" sldId="2658"/>
        </pc:sldMkLst>
        <pc:spChg chg="mod">
          <ac:chgData name="Ibrahima Faye - AP Dr (ACAD/UTP)" userId="9b137793-0595-49d5-a7dc-51251036cd10" providerId="ADAL" clId="{2ED951EC-DB55-4D28-9375-95E7C2419DC3}" dt="2020-05-26T10:20:11.885" v="3364" actId="1076"/>
          <ac:spMkLst>
            <pc:docMk/>
            <pc:sldMk cId="2304615898" sldId="2658"/>
            <ac:spMk id="173" creationId="{00000000-0000-0000-0000-000000000000}"/>
          </ac:spMkLst>
        </pc:spChg>
        <pc:picChg chg="mod">
          <ac:chgData name="Ibrahima Faye - AP Dr (ACAD/UTP)" userId="9b137793-0595-49d5-a7dc-51251036cd10" providerId="ADAL" clId="{2ED951EC-DB55-4D28-9375-95E7C2419DC3}" dt="2020-05-26T10:20:27.204" v="3365" actId="14100"/>
          <ac:picMkLst>
            <pc:docMk/>
            <pc:sldMk cId="2304615898" sldId="2658"/>
            <ac:picMk id="172" creationId="{00000000-0000-0000-0000-000000000000}"/>
          </ac:picMkLst>
        </pc:picChg>
      </pc:sldChg>
      <pc:sldChg chg="addSp delSp modSp mod">
        <pc:chgData name="Ibrahima Faye - AP Dr (ACAD/UTP)" userId="9b137793-0595-49d5-a7dc-51251036cd10" providerId="ADAL" clId="{2ED951EC-DB55-4D28-9375-95E7C2419DC3}" dt="2020-05-26T16:18:53.093" v="3792" actId="14100"/>
        <pc:sldMkLst>
          <pc:docMk/>
          <pc:sldMk cId="3453877086" sldId="2659"/>
        </pc:sldMkLst>
        <pc:spChg chg="mod">
          <ac:chgData name="Ibrahima Faye - AP Dr (ACAD/UTP)" userId="9b137793-0595-49d5-a7dc-51251036cd10" providerId="ADAL" clId="{2ED951EC-DB55-4D28-9375-95E7C2419DC3}" dt="2020-05-26T16:18:53.093" v="3792" actId="14100"/>
          <ac:spMkLst>
            <pc:docMk/>
            <pc:sldMk cId="3453877086" sldId="2659"/>
            <ac:spMk id="5" creationId="{00000000-0000-0000-0000-000000000000}"/>
          </ac:spMkLst>
        </pc:spChg>
        <pc:spChg chg="del">
          <ac:chgData name="Ibrahima Faye - AP Dr (ACAD/UTP)" userId="9b137793-0595-49d5-a7dc-51251036cd10" providerId="ADAL" clId="{2ED951EC-DB55-4D28-9375-95E7C2419DC3}" dt="2020-05-26T15:52:43.372" v="3724" actId="478"/>
          <ac:spMkLst>
            <pc:docMk/>
            <pc:sldMk cId="3453877086" sldId="2659"/>
            <ac:spMk id="6" creationId="{FE55F2C7-2A36-497A-8B11-87B42E67F3A7}"/>
          </ac:spMkLst>
        </pc:spChg>
        <pc:spChg chg="add mod">
          <ac:chgData name="Ibrahima Faye - AP Dr (ACAD/UTP)" userId="9b137793-0595-49d5-a7dc-51251036cd10" providerId="ADAL" clId="{2ED951EC-DB55-4D28-9375-95E7C2419DC3}" dt="2020-05-26T15:52:44.772" v="3725"/>
          <ac:spMkLst>
            <pc:docMk/>
            <pc:sldMk cId="3453877086" sldId="2659"/>
            <ac:spMk id="7" creationId="{FF4AA72F-AF05-42BA-AEC1-4DE8CA983361}"/>
          </ac:spMkLst>
        </pc:spChg>
      </pc:sldChg>
      <pc:sldChg chg="addSp delSp modSp new del mod ord delAnim modAnim">
        <pc:chgData name="Ibrahima Faye - AP Dr (ACAD/UTP)" userId="9b137793-0595-49d5-a7dc-51251036cd10" providerId="ADAL" clId="{2ED951EC-DB55-4D28-9375-95E7C2419DC3}" dt="2020-06-01T09:30:35.504" v="4940" actId="47"/>
        <pc:sldMkLst>
          <pc:docMk/>
          <pc:sldMk cId="416528648" sldId="2660"/>
        </pc:sldMkLst>
        <pc:spChg chg="del">
          <ac:chgData name="Ibrahima Faye - AP Dr (ACAD/UTP)" userId="9b137793-0595-49d5-a7dc-51251036cd10" providerId="ADAL" clId="{2ED951EC-DB55-4D28-9375-95E7C2419DC3}" dt="2020-06-01T09:28:20.092" v="4935" actId="478"/>
          <ac:spMkLst>
            <pc:docMk/>
            <pc:sldMk cId="416528648" sldId="2660"/>
            <ac:spMk id="2" creationId="{81FDA0D8-4F5F-4C79-B1FC-B257E98144EE}"/>
          </ac:spMkLst>
        </pc:spChg>
        <pc:spChg chg="del">
          <ac:chgData name="Ibrahima Faye - AP Dr (ACAD/UTP)" userId="9b137793-0595-49d5-a7dc-51251036cd10" providerId="ADAL" clId="{2ED951EC-DB55-4D28-9375-95E7C2419DC3}" dt="2020-06-01T09:28:17.171" v="4934" actId="478"/>
          <ac:spMkLst>
            <pc:docMk/>
            <pc:sldMk cId="416528648" sldId="2660"/>
            <ac:spMk id="3" creationId="{6C8DDB4C-195C-4482-8A0A-1F58563E572E}"/>
          </ac:spMkLst>
        </pc:spChg>
        <pc:picChg chg="add del mod">
          <ac:chgData name="Ibrahima Faye - AP Dr (ACAD/UTP)" userId="9b137793-0595-49d5-a7dc-51251036cd10" providerId="ADAL" clId="{2ED951EC-DB55-4D28-9375-95E7C2419DC3}" dt="2020-06-01T09:30:32.497" v="4939" actId="478"/>
          <ac:picMkLst>
            <pc:docMk/>
            <pc:sldMk cId="416528648" sldId="2660"/>
            <ac:picMk id="5" creationId="{59871C40-E921-4BB2-B276-DC458D391527}"/>
          </ac:picMkLst>
        </pc:picChg>
      </pc:sldChg>
      <pc:sldChg chg="new">
        <pc:chgData name="Ibrahima Faye - AP Dr (ACAD/UTP)" userId="9b137793-0595-49d5-a7dc-51251036cd10" providerId="ADAL" clId="{2ED951EC-DB55-4D28-9375-95E7C2419DC3}" dt="2020-06-02T06:38:24.941" v="4941" actId="680"/>
        <pc:sldMkLst>
          <pc:docMk/>
          <pc:sldMk cId="1066259156" sldId="2660"/>
        </pc:sldMkLst>
      </pc:sldChg>
      <pc:sldChg chg="addSp modSp new del mod modAnim">
        <pc:chgData name="Ibrahima Faye - AP Dr (ACAD/UTP)" userId="9b137793-0595-49d5-a7dc-51251036cd10" providerId="ADAL" clId="{2ED951EC-DB55-4D28-9375-95E7C2419DC3}" dt="2020-05-25T08:03:41.769" v="332" actId="47"/>
        <pc:sldMkLst>
          <pc:docMk/>
          <pc:sldMk cId="1120272913" sldId="2660"/>
        </pc:sldMkLst>
        <pc:picChg chg="add mod">
          <ac:chgData name="Ibrahima Faye - AP Dr (ACAD/UTP)" userId="9b137793-0595-49d5-a7dc-51251036cd10" providerId="ADAL" clId="{2ED951EC-DB55-4D28-9375-95E7C2419DC3}" dt="2020-05-24T16:12:12.845" v="331" actId="1035"/>
          <ac:picMkLst>
            <pc:docMk/>
            <pc:sldMk cId="1120272913" sldId="2660"/>
            <ac:picMk id="3" creationId="{D87E426F-EBE8-4B7B-8FEA-DBA9AE217092}"/>
          </ac:picMkLst>
        </pc:picChg>
      </pc:sldChg>
      <pc:sldChg chg="add">
        <pc:chgData name="Ibrahima Faye - AP Dr (ACAD/UTP)" userId="9b137793-0595-49d5-a7dc-51251036cd10" providerId="ADAL" clId="{2ED951EC-DB55-4D28-9375-95E7C2419DC3}" dt="2020-06-02T06:38:34.680" v="4942"/>
        <pc:sldMkLst>
          <pc:docMk/>
          <pc:sldMk cId="3103497797" sldId="2661"/>
        </pc:sldMkLst>
      </pc:sldChg>
      <pc:sldChg chg="add">
        <pc:chgData name="Ibrahima Faye - AP Dr (ACAD/UTP)" userId="9b137793-0595-49d5-a7dc-51251036cd10" providerId="ADAL" clId="{2ED951EC-DB55-4D28-9375-95E7C2419DC3}" dt="2020-06-02T06:38:34.926" v="4943"/>
        <pc:sldMkLst>
          <pc:docMk/>
          <pc:sldMk cId="3640599941" sldId="2662"/>
        </pc:sldMkLst>
      </pc:sldChg>
      <pc:sldChg chg="add">
        <pc:chgData name="Ibrahima Faye - AP Dr (ACAD/UTP)" userId="9b137793-0595-49d5-a7dc-51251036cd10" providerId="ADAL" clId="{2ED951EC-DB55-4D28-9375-95E7C2419DC3}" dt="2020-06-02T06:38:35.915" v="4944"/>
        <pc:sldMkLst>
          <pc:docMk/>
          <pc:sldMk cId="1713228261" sldId="266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15C88E48-9D24-44C0-A5D7-4FEBB7A609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F8B4B48-3916-449C-AEF9-D510B0ABE8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F0360-0F05-4827-BB15-84A10CB74FCE}" type="datetimeFigureOut">
              <a:rPr lang="en-MY" smtClean="0"/>
              <a:t>9/2/2021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5C36052-EE28-4DAA-A050-60FA852D02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CFF7AE3-7E0F-4B52-9BCA-DBE2E5896DA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33193-F3AF-41FD-A4C1-A74549BF5AC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131727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AE626-1504-4F59-8090-BE69E197B328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375DE-B51B-4602-9037-0BE00057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1307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</a:rPr>
              <a:t>Thank you all for listening. Now I would like to take any questions from you.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6E9A22-C8C2-4B11-8DDC-38D3B017C42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812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28EE000-9001-4C81-8ED2-9520BD998478}" type="datetime1">
              <a:rPr lang="en-US" smtClean="0"/>
              <a:t>2/9/2021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6AB525-58D3-4536-B499-CC93BCB052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D1C052-5390-4311-A7FE-15CD38014B49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6AB525-58D3-4536-B499-CC93BCB052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3076C8-E900-4570-A582-E8B5C117F0B8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6AB525-58D3-4536-B499-CC93BCB052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4D248D-E6FC-4ED2-BD30-C46A7AABDF6C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6AB525-58D3-4536-B499-CC93BCB052F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9A4F9D-0F81-4968-9E92-653EE010EE09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6AB525-58D3-4536-B499-CC93BCB052F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3912C0-5D01-44BB-8141-B806A50F7A83}" type="datetime1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6AB525-58D3-4536-B499-CC93BCB052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3C9972-2583-41BF-BD72-EBB481027535}" type="datetime1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6AB525-58D3-4536-B499-CC93BCB052F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73A25A-91B9-436B-BED4-1B82A61BA1E8}" type="datetime1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6AB525-58D3-4536-B499-CC93BCB052F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1CC5F1-6BAB-4C27-9410-5AD822857967}" type="datetime1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6AB525-58D3-4536-B499-CC93BCB052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10633C80-1E9A-4D82-9836-C351AB3E03C8}" type="datetime1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6AB525-58D3-4536-B499-CC93BCB052F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29C1C48-7765-47EB-92B9-80DE0CAFEA58}" type="datetime1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6AB525-58D3-4536-B499-CC93BCB052F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5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5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EB84D01-E3B5-4DEC-833F-875F9AC5E25A}" type="datetime1">
              <a:rPr lang="en-US" smtClean="0"/>
              <a:t>2/9/2021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6AB525-58D3-4536-B499-CC93BCB052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ata.sfgov.org/api/views/f9wk-m4qb/rows.csv?accessType=DOWNLOAD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3944" y="586153"/>
            <a:ext cx="6154615" cy="132470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IBM Data Science Professional Certificate</a:t>
            </a:r>
            <a:br>
              <a:rPr lang="en-US" sz="2400" b="1" dirty="0">
                <a:solidFill>
                  <a:srgbClr val="00B050"/>
                </a:solidFill>
              </a:rPr>
            </a:br>
            <a:r>
              <a:rPr lang="en-US" sz="2400" b="1" dirty="0">
                <a:solidFill>
                  <a:srgbClr val="00B050"/>
                </a:solidFill>
              </a:rPr>
              <a:t> Course No.9: Applied Data Science Capstone</a:t>
            </a:r>
            <a:br>
              <a:rPr lang="en-US" sz="2400" b="1" dirty="0">
                <a:solidFill>
                  <a:srgbClr val="00B050"/>
                </a:solidFill>
              </a:rPr>
            </a:br>
            <a:r>
              <a:rPr lang="en-US" sz="2400" dirty="0" smtClean="0"/>
              <a:t>(</a:t>
            </a:r>
            <a:r>
              <a:rPr lang="en-US" sz="2400" b="1" dirty="0" smtClean="0"/>
              <a:t>The </a:t>
            </a:r>
            <a:r>
              <a:rPr lang="en-US" sz="2400" b="1" dirty="0"/>
              <a:t>Battle of </a:t>
            </a:r>
            <a:r>
              <a:rPr lang="en-US" sz="2400" b="1" dirty="0" smtClean="0"/>
              <a:t>Neighborhoods)</a:t>
            </a:r>
            <a:endParaRPr lang="en-US" sz="2400" dirty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1113692" y="2696308"/>
            <a:ext cx="10081847" cy="11200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4577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Best Boroughs to Open an  Indian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F54577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 R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4577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estaurant in San Francisco Bay Area</a:t>
            </a: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srgbClr val="F54577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248" y="449872"/>
            <a:ext cx="2957878" cy="2200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8276490" y="4173401"/>
            <a:ext cx="2766646" cy="668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sz="2400" b="1" dirty="0" smtClean="0"/>
              <a:t>By   </a:t>
            </a:r>
            <a:r>
              <a:rPr lang="en-US" sz="2400" b="1" dirty="0" smtClean="0">
                <a:solidFill>
                  <a:srgbClr val="00B050"/>
                </a:solidFill>
              </a:rPr>
              <a:t>Narahari Marneni</a:t>
            </a:r>
          </a:p>
          <a:p>
            <a:pPr algn="r"/>
            <a:r>
              <a:rPr lang="en-US" sz="1900" b="1" dirty="0" smtClean="0">
                <a:solidFill>
                  <a:srgbClr val="FF0000"/>
                </a:solidFill>
              </a:rPr>
              <a:t>Feb 2021</a:t>
            </a:r>
            <a:endParaRPr lang="en-US" sz="1900" dirty="0">
              <a:solidFill>
                <a:srgbClr val="FF0000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88" y="3870081"/>
            <a:ext cx="41529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333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26262" y="473390"/>
            <a:ext cx="1965246" cy="652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54577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Results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srgbClr val="F54577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1208" y="1266248"/>
            <a:ext cx="925860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buFont typeface="Arial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DALY CITY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50"/>
                </a:solidFill>
              </a:rPr>
              <a:t>MENLO PARK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B050"/>
                </a:solidFill>
              </a:rPr>
              <a:t>PLEASANT HILL</a:t>
            </a:r>
            <a:r>
              <a:rPr lang="en-US" sz="2400" dirty="0"/>
              <a:t> are the best boroughs for a new Indian restaurant business in the San Francisco Bay Area</a:t>
            </a:r>
            <a:r>
              <a:rPr lang="en-US" sz="2400" dirty="0" smtClean="0"/>
              <a:t>.</a:t>
            </a:r>
          </a:p>
          <a:p>
            <a:pPr marL="285750" indent="-285750" defTabSz="457200">
              <a:buFont typeface="Arial" charset="0"/>
              <a:buChar char="•"/>
            </a:pPr>
            <a:endParaRPr lang="en-US" sz="1200" dirty="0" smtClean="0">
              <a:solidFill>
                <a:prstClr val="black"/>
              </a:solidFill>
              <a:latin typeface="Trebuchet MS" panose="020B0603020202020204"/>
            </a:endParaRPr>
          </a:p>
          <a:p>
            <a:pPr marL="285750" indent="-285750" defTabSz="457200">
              <a:buFont typeface="Arial" charset="0"/>
              <a:buChar char="•"/>
            </a:pPr>
            <a:r>
              <a:rPr lang="en-US" sz="2400" dirty="0"/>
              <a:t>DALY CITY, MENLO PARK and PLEASANT HILL boroughs are similar to boroughs where existing Indian restaurants are located</a:t>
            </a:r>
            <a:r>
              <a:rPr lang="en-US" sz="2400" dirty="0" smtClean="0"/>
              <a:t>.</a:t>
            </a:r>
            <a:endParaRPr lang="ru-RU" sz="2400" dirty="0">
              <a:solidFill>
                <a:prstClr val="black"/>
              </a:solidFill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31048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262139" y="477855"/>
            <a:ext cx="8596668" cy="8234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54577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Conclusions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srgbClr val="F54577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7422" y="1477262"/>
            <a:ext cx="9985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 b="1" dirty="0" smtClean="0">
                <a:solidFill>
                  <a:srgbClr val="3333CC"/>
                </a:solidFill>
                <a:latin typeface="Trebuchet MS" panose="020B0603020202020204"/>
              </a:rPr>
              <a:t>The best boroughs to open </a:t>
            </a:r>
            <a:r>
              <a:rPr lang="en-US" sz="2400" b="1" dirty="0" smtClean="0">
                <a:solidFill>
                  <a:srgbClr val="3333CC"/>
                </a:solidFill>
                <a:latin typeface="Trebuchet MS" panose="020B0603020202020204"/>
              </a:rPr>
              <a:t>an Indian restaurant in the Bay area are:</a:t>
            </a:r>
            <a:endParaRPr lang="ru-RU" sz="2400" b="1" dirty="0">
              <a:solidFill>
                <a:srgbClr val="3333CC"/>
              </a:solidFill>
              <a:latin typeface="Trebuchet MS" panose="020B0603020202020204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68" y="2886113"/>
            <a:ext cx="2254482" cy="21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238792" y="2461855"/>
            <a:ext cx="21226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MENLO PARK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7149" y="2468379"/>
            <a:ext cx="1771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DALY CITY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029461" y="2459617"/>
            <a:ext cx="2440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PLEASANT HILL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044" y="2886113"/>
            <a:ext cx="2350230" cy="21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461" y="2863333"/>
            <a:ext cx="2440092" cy="2432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3965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045" y="1043036"/>
            <a:ext cx="6330462" cy="423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5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30704" y="616311"/>
            <a:ext cx="2429727" cy="6732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F54577"/>
                </a:solidFill>
                <a:latin typeface="Trebuchet MS" panose="020B0603020202020204"/>
              </a:rPr>
              <a:t>Objective:</a:t>
            </a:r>
            <a:endParaRPr lang="ru-RU" dirty="0">
              <a:solidFill>
                <a:srgbClr val="F54577"/>
              </a:solidFill>
              <a:latin typeface="Trebuchet MS" panose="020B0603020202020204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89765" y="1601901"/>
            <a:ext cx="10400975" cy="15516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 pitchFamily="34" charset="0"/>
                <a:cs typeface="Times New Roman" panose="02020603050405020304" pitchFamily="18" charset="0"/>
              </a:rPr>
              <a:t>The main objective of the project is to find best boroughs in the </a:t>
            </a:r>
            <a:r>
              <a:rPr lang="en-US" sz="3200" b="1" dirty="0" smtClean="0">
                <a:solidFill>
                  <a:sysClr val="windowText" lastClr="00000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San Francisco Bay Area to start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 pitchFamily="34" charset="0"/>
                <a:cs typeface="Times New Roman" panose="02020603050405020304" pitchFamily="18" charset="0"/>
              </a:rPr>
              <a:t>a new Indian restaurant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 pitchFamily="34" charset="0"/>
                <a:cs typeface="Times New Roman" panose="02020603050405020304" pitchFamily="18" charset="0"/>
              </a:rPr>
              <a:t>business.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919" y="3294185"/>
            <a:ext cx="232410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349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30704" y="616311"/>
            <a:ext cx="4692281" cy="6732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F54577"/>
                </a:solidFill>
                <a:latin typeface="Trebuchet MS" panose="020B0603020202020204"/>
              </a:rPr>
              <a:t>Analytic Approach:</a:t>
            </a:r>
            <a:endParaRPr lang="ru-RU" dirty="0">
              <a:solidFill>
                <a:srgbClr val="F54577"/>
              </a:solidFill>
              <a:latin typeface="Trebuchet MS" panose="020B0603020202020204"/>
            </a:endParaRPr>
          </a:p>
        </p:txBody>
      </p:sp>
      <p:sp>
        <p:nvSpPr>
          <p:cNvPr id="6" name="Вертикальный текст 2"/>
          <p:cNvSpPr txBox="1">
            <a:spLocks/>
          </p:cNvSpPr>
          <p:nvPr/>
        </p:nvSpPr>
        <p:spPr>
          <a:xfrm rot="16200000">
            <a:off x="3839420" y="-2020030"/>
            <a:ext cx="3754581" cy="10582523"/>
          </a:xfrm>
          <a:prstGeom prst="rect">
            <a:avLst/>
          </a:prstGeom>
        </p:spPr>
        <p:txBody>
          <a:bodyPr vert="ea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0C226"/>
              </a:buClr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3333CC"/>
                </a:solidFill>
                <a:latin typeface="Trebuchet MS" panose="020B0603020202020204"/>
              </a:rPr>
              <a:t>Find </a:t>
            </a:r>
            <a:r>
              <a:rPr lang="en-US" sz="3200" dirty="0">
                <a:solidFill>
                  <a:srgbClr val="3333CC"/>
                </a:solidFill>
                <a:latin typeface="Trebuchet MS" panose="020B0603020202020204"/>
              </a:rPr>
              <a:t>borough where there are a lot of eateries in the Bay area. Then these boroughs are used as “Center of Attraction” for dining with different food varieties</a:t>
            </a:r>
            <a:r>
              <a:rPr lang="en-US" sz="3200" dirty="0" smtClean="0">
                <a:solidFill>
                  <a:srgbClr val="3333CC"/>
                </a:solidFill>
                <a:latin typeface="Trebuchet MS" panose="020B0603020202020204"/>
              </a:rPr>
              <a:t>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rebuchet MS" panose="020B0603020202020204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/>
              </a:rPr>
              <a:t>Avoid boroughs with existing Indian restaurants;</a:t>
            </a:r>
          </a:p>
          <a:p>
            <a:pPr>
              <a:buClr>
                <a:srgbClr val="90C226"/>
              </a:buClr>
              <a:buFont typeface="Wingdings" panose="05000000000000000000" pitchFamily="2" charset="2"/>
              <a:buChar char="q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/>
              </a:rPr>
              <a:t>Select clusters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/>
              </a:rPr>
              <a:t>that are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/>
              </a:rPr>
              <a:t>similar to boroughs where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/>
              </a:rPr>
              <a:t>Indian restaurants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/>
              </a:rPr>
              <a:t>are located.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693052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35777" y="499167"/>
            <a:ext cx="9280482" cy="755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San Francisco Bay Area Boroughs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254367"/>
            <a:ext cx="8792308" cy="4642341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9249507" y="4585835"/>
            <a:ext cx="2661139" cy="13343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 panose="020B0603020202020204"/>
              </a:rPr>
              <a:t>9 Counties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 panose="020B0603020202020204"/>
              </a:rPr>
              <a:t>186 ZIP Codes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 panose="020B0603020202020204"/>
              </a:rPr>
              <a:t>97 Boroughs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 panose="020B0603020202020204"/>
              </a:rPr>
              <a:t>Multicultural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 panose="020B0603020202020204"/>
              </a:rPr>
              <a:t>Tourism attractions</a:t>
            </a:r>
          </a:p>
        </p:txBody>
      </p:sp>
    </p:spTree>
    <p:extLst>
      <p:ext uri="{BB962C8B-B14F-4D97-AF65-F5344CB8AC3E}">
        <p14:creationId xmlns:p14="http://schemas.microsoft.com/office/powerpoint/2010/main" val="364059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581119" y="306441"/>
            <a:ext cx="3569937" cy="6604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dirty="0" smtClean="0">
                <a:solidFill>
                  <a:srgbClr val="FF0000"/>
                </a:solidFill>
                <a:effectLst/>
              </a:rPr>
              <a:t>Data sources</a:t>
            </a:r>
            <a:endParaRPr lang="ru-RU" dirty="0">
              <a:solidFill>
                <a:srgbClr val="FF0000"/>
              </a:solidFill>
              <a:effectLst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91783" y="2376848"/>
            <a:ext cx="3515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https://datasf.org/opendata/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096" y="858722"/>
            <a:ext cx="1475273" cy="148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423" y="2294802"/>
            <a:ext cx="1200268" cy="52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432" y="1033835"/>
            <a:ext cx="9810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57" y="1324531"/>
            <a:ext cx="2071874" cy="390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424177" y="2072034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https://foursquare.com/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7098" y="3305025"/>
            <a:ext cx="10773579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buFont typeface="Arial" charset="0"/>
              <a:buChar char="•"/>
            </a:pPr>
            <a:r>
              <a:rPr lang="en-US" sz="2000" dirty="0">
                <a:solidFill>
                  <a:srgbClr val="3333CC"/>
                </a:solidFill>
                <a:latin typeface="Trebuchet MS" panose="020B0603020202020204" pitchFamily="34" charset="0"/>
              </a:rPr>
              <a:t>The San Francisco Bay Area ZIP codes and PO_NAME are downloaded from </a:t>
            </a:r>
            <a:r>
              <a:rPr lang="en-US" sz="2000" dirty="0" err="1">
                <a:solidFill>
                  <a:srgbClr val="3333CC"/>
                </a:solidFill>
                <a:latin typeface="Trebuchet MS" panose="020B0603020202020204" pitchFamily="34" charset="0"/>
              </a:rPr>
              <a:t>DataSF</a:t>
            </a:r>
            <a:r>
              <a:rPr lang="en-US" sz="2000" dirty="0">
                <a:solidFill>
                  <a:srgbClr val="3333CC"/>
                </a:solidFill>
                <a:latin typeface="Trebuchet MS" panose="020B0603020202020204" pitchFamily="34" charset="0"/>
              </a:rPr>
              <a:t> open data website</a:t>
            </a:r>
            <a:r>
              <a:rPr lang="en-US" sz="2000" dirty="0" smtClean="0">
                <a:solidFill>
                  <a:srgbClr val="3333CC"/>
                </a:solidFill>
                <a:latin typeface="Trebuchet MS" panose="020B0603020202020204" pitchFamily="34" charset="0"/>
              </a:rPr>
              <a:t>.</a:t>
            </a:r>
          </a:p>
          <a:p>
            <a:pPr defTabSz="457200"/>
            <a:r>
              <a:rPr lang="en-US" sz="2000" dirty="0">
                <a:solidFill>
                  <a:srgbClr val="3333CC"/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smtClean="0">
                <a:solidFill>
                  <a:srgbClr val="3333CC"/>
                </a:solidFill>
                <a:latin typeface="Trebuchet MS" panose="020B0603020202020204" pitchFamily="34" charset="0"/>
              </a:rPr>
              <a:t>    </a:t>
            </a:r>
            <a:r>
              <a:rPr lang="en-US" sz="2000" b="1" u="sng" dirty="0" smtClean="0">
                <a:solidFill>
                  <a:srgbClr val="3333CC"/>
                </a:solidFill>
                <a:latin typeface="Trebuchet MS" panose="020B0603020202020204" pitchFamily="34" charset="0"/>
                <a:hlinkClick r:id="rId6"/>
              </a:rPr>
              <a:t>https</a:t>
            </a:r>
            <a:r>
              <a:rPr lang="en-US" sz="2000" b="1" u="sng" dirty="0">
                <a:solidFill>
                  <a:srgbClr val="3333CC"/>
                </a:solidFill>
                <a:latin typeface="Trebuchet MS" panose="020B0603020202020204" pitchFamily="34" charset="0"/>
                <a:hlinkClick r:id="rId6"/>
              </a:rPr>
              <a:t>://</a:t>
            </a:r>
            <a:r>
              <a:rPr lang="en-US" sz="2000" b="1" u="sng" dirty="0" smtClean="0">
                <a:solidFill>
                  <a:srgbClr val="3333CC"/>
                </a:solidFill>
                <a:latin typeface="Trebuchet MS" panose="020B0603020202020204" pitchFamily="34" charset="0"/>
                <a:hlinkClick r:id="rId6"/>
              </a:rPr>
              <a:t>data.sfgov.org/api/views/f9wk-m4qb/rows.csv?accessType=DOWNLOAD</a:t>
            </a:r>
            <a:endParaRPr lang="en-US" sz="2000" b="1" dirty="0">
              <a:solidFill>
                <a:srgbClr val="3333CC"/>
              </a:solidFill>
              <a:latin typeface="Trebuchet MS" panose="020B0603020202020204" pitchFamily="34" charset="0"/>
            </a:endParaRPr>
          </a:p>
          <a:p>
            <a:pPr marL="342900" indent="-342900" defTabSz="457200">
              <a:spcBef>
                <a:spcPts val="600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3333CC"/>
                </a:solidFill>
                <a:latin typeface="Trebuchet MS" panose="020B0603020202020204" pitchFamily="34" charset="0"/>
              </a:rPr>
              <a:t>Dataframe </a:t>
            </a:r>
            <a:r>
              <a:rPr lang="en-US" sz="2000" dirty="0">
                <a:solidFill>
                  <a:srgbClr val="3333CC"/>
                </a:solidFill>
                <a:latin typeface="Trebuchet MS" panose="020B0603020202020204" pitchFamily="34" charset="0"/>
              </a:rPr>
              <a:t>is generated with ZIP codes and </a:t>
            </a:r>
            <a:r>
              <a:rPr lang="en-US" sz="2000" dirty="0" smtClean="0">
                <a:solidFill>
                  <a:srgbClr val="3333CC"/>
                </a:solidFill>
                <a:latin typeface="Trebuchet MS" panose="020B0603020202020204" pitchFamily="34" charset="0"/>
              </a:rPr>
              <a:t>PO_NAME by renaming PO_NAME to </a:t>
            </a:r>
            <a:r>
              <a:rPr lang="en-US" sz="2000" dirty="0">
                <a:solidFill>
                  <a:srgbClr val="3333CC"/>
                </a:solidFill>
                <a:latin typeface="Trebuchet MS" panose="020B0603020202020204" pitchFamily="34" charset="0"/>
              </a:rPr>
              <a:t>‘Borough</a:t>
            </a:r>
            <a:r>
              <a:rPr lang="en-US" sz="2000" dirty="0" smtClean="0">
                <a:solidFill>
                  <a:srgbClr val="3333CC"/>
                </a:solidFill>
                <a:latin typeface="Trebuchet MS" panose="020B0603020202020204" pitchFamily="34" charset="0"/>
              </a:rPr>
              <a:t>’.</a:t>
            </a:r>
          </a:p>
          <a:p>
            <a:pPr marL="342900" indent="-342900" defTabSz="457200">
              <a:spcBef>
                <a:spcPts val="600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3333CC"/>
                </a:solidFill>
                <a:latin typeface="Trebuchet MS" panose="020B0603020202020204" pitchFamily="34" charset="0"/>
              </a:rPr>
              <a:t>The </a:t>
            </a:r>
            <a:r>
              <a:rPr lang="en-US" sz="2000" dirty="0">
                <a:solidFill>
                  <a:srgbClr val="3333CC"/>
                </a:solidFill>
                <a:latin typeface="Trebuchet MS" panose="020B0603020202020204" pitchFamily="34" charset="0"/>
              </a:rPr>
              <a:t>geographical coordinates are retrieved for each borough </a:t>
            </a:r>
            <a:r>
              <a:rPr lang="en-US" sz="2000" dirty="0" smtClean="0">
                <a:solidFill>
                  <a:srgbClr val="3333CC"/>
                </a:solidFill>
                <a:latin typeface="Trebuchet MS" panose="020B0603020202020204" pitchFamily="34" charset="0"/>
              </a:rPr>
              <a:t>using geocoder.</a:t>
            </a:r>
          </a:p>
          <a:p>
            <a:pPr marL="342900" indent="-342900" defTabSz="457200">
              <a:spcBef>
                <a:spcPts val="600"/>
              </a:spcBef>
              <a:buFont typeface="Arial" charset="0"/>
              <a:buChar char="•"/>
            </a:pPr>
            <a:r>
              <a:rPr lang="en-US" sz="2000" dirty="0">
                <a:solidFill>
                  <a:srgbClr val="3333CC"/>
                </a:solidFill>
                <a:latin typeface="Trebuchet MS" panose="020B0603020202020204" pitchFamily="34" charset="0"/>
              </a:rPr>
              <a:t>Foursquare AIP </a:t>
            </a:r>
            <a:r>
              <a:rPr lang="en-US" sz="2000" dirty="0" smtClean="0">
                <a:solidFill>
                  <a:srgbClr val="3333CC"/>
                </a:solidFill>
                <a:latin typeface="Trebuchet MS" panose="020B0603020202020204" pitchFamily="34" charset="0"/>
              </a:rPr>
              <a:t>service is used to explore venues for each borough within 1000 m radius. </a:t>
            </a:r>
            <a:endParaRPr lang="ru-RU" sz="2000" dirty="0">
              <a:solidFill>
                <a:srgbClr val="3333CC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048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550987" y="196502"/>
            <a:ext cx="10163906" cy="11399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San Francisco Bay Area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54577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Boroughs vs restaurants, cafes, pubs, bars, cuisines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srgbClr val="F54577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06060" y="1301262"/>
            <a:ext cx="4337538" cy="47712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48553" y="4740915"/>
            <a:ext cx="6811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3333CC"/>
                </a:solidFill>
                <a:latin typeface="Trebuchet MS" panose="020B0603020202020204"/>
              </a:rPr>
              <a:t>Top 25 borough with restaurants</a:t>
            </a:r>
            <a:r>
              <a:rPr lang="en-US" sz="2400" dirty="0" smtClean="0">
                <a:solidFill>
                  <a:srgbClr val="3333CC"/>
                </a:solidFill>
                <a:latin typeface="Trebuchet MS" panose="020B0603020202020204"/>
              </a:rPr>
              <a:t>, </a:t>
            </a:r>
            <a:r>
              <a:rPr lang="en-US" sz="2400" dirty="0" smtClean="0">
                <a:solidFill>
                  <a:srgbClr val="3333CC"/>
                </a:solidFill>
                <a:latin typeface="Trebuchet MS" panose="020B0603020202020204"/>
              </a:rPr>
              <a:t>cafes, pubs, bars, cuisines in the Bay area.</a:t>
            </a:r>
            <a:endParaRPr lang="ru-RU" sz="2400" dirty="0">
              <a:solidFill>
                <a:srgbClr val="3333CC"/>
              </a:solidFill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31048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62139" y="419240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Boroughs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 with No Indian r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estaurants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625969" y="1266094"/>
            <a:ext cx="1934504" cy="16218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262" y="3469147"/>
            <a:ext cx="1107830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spcAft>
                <a:spcPts val="1200"/>
              </a:spcAft>
              <a:buFont typeface="Arial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Trebuchet MS" panose="020B0603020202020204"/>
              </a:rPr>
              <a:t>There are 52 well-known Indian restaurants </a:t>
            </a:r>
            <a:r>
              <a:rPr lang="en-US" sz="2400" dirty="0">
                <a:solidFill>
                  <a:prstClr val="black"/>
                </a:solidFill>
                <a:latin typeface="Trebuchet MS" panose="020B0603020202020204"/>
              </a:rPr>
              <a:t>in </a:t>
            </a:r>
            <a:r>
              <a:rPr lang="en-US" sz="2400" dirty="0" smtClean="0">
                <a:solidFill>
                  <a:prstClr val="black"/>
                </a:solidFill>
                <a:latin typeface="Trebuchet MS" panose="020B0603020202020204"/>
              </a:rPr>
              <a:t>the Bay area boroughs within 1000 m radius from geographical coordinates.</a:t>
            </a:r>
            <a:endParaRPr lang="ru-RU" sz="2400" dirty="0">
              <a:solidFill>
                <a:prstClr val="black"/>
              </a:solidFill>
              <a:latin typeface="Trebuchet MS" panose="020B0603020202020204"/>
            </a:endParaRPr>
          </a:p>
          <a:p>
            <a:pPr marL="342900" indent="-342900" defTabSz="457200">
              <a:buFont typeface="Arial" charset="0"/>
              <a:buChar char="•"/>
            </a:pPr>
            <a:r>
              <a:rPr lang="en-US" sz="2400" dirty="0" smtClean="0">
                <a:solidFill>
                  <a:srgbClr val="3333CC"/>
                </a:solidFill>
                <a:latin typeface="Trebuchet MS" panose="020B0603020202020204"/>
              </a:rPr>
              <a:t>There are </a:t>
            </a:r>
            <a:r>
              <a:rPr lang="en-US" sz="2400" b="1" dirty="0" smtClean="0">
                <a:solidFill>
                  <a:srgbClr val="3333CC"/>
                </a:solidFill>
                <a:latin typeface="Trebuchet MS" panose="020B0603020202020204"/>
              </a:rPr>
              <a:t>8 boroughs with no Indian restaurants out of top 25 boroughs</a:t>
            </a:r>
            <a:r>
              <a:rPr lang="en-US" sz="2400" dirty="0" smtClean="0">
                <a:solidFill>
                  <a:srgbClr val="3333CC"/>
                </a:solidFill>
                <a:latin typeface="Trebuchet MS" panose="020B0603020202020204"/>
              </a:rPr>
              <a:t> with restaurants, cafes, bars, pubs, cuisines in the Bay area.</a:t>
            </a:r>
            <a:endParaRPr lang="ru-RU" sz="2400" dirty="0">
              <a:solidFill>
                <a:srgbClr val="3333CC"/>
              </a:solidFill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31048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62139" y="196503"/>
            <a:ext cx="6701369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54577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Top 10 venues for each borough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srgbClr val="F54577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62140" y="1070952"/>
            <a:ext cx="7955737" cy="393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733693" y="3676185"/>
            <a:ext cx="2649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3333CC"/>
                </a:solidFill>
                <a:latin typeface="Trebuchet MS" panose="020B0603020202020204"/>
              </a:rPr>
              <a:t>There are 353 unique venue categories.</a:t>
            </a:r>
            <a:endParaRPr lang="ru-RU" sz="2400" dirty="0">
              <a:solidFill>
                <a:srgbClr val="3333CC"/>
              </a:solidFill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31048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137819" y="219950"/>
            <a:ext cx="7885399" cy="58894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54577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K-means clustering: similar boroughs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srgbClr val="F54577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975328" y="932765"/>
            <a:ext cx="8446486" cy="515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48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9774</TotalTime>
  <Words>380</Words>
  <Application>Microsoft Office PowerPoint</Application>
  <PresentationFormat>Custom</PresentationFormat>
  <Paragraphs>44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IBM Data Science Professional Certificate  Course No.9: Applied Data Science Capstone (The Battle of Neighborhoods)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user</cp:lastModifiedBy>
  <cp:revision>77</cp:revision>
  <dcterms:created xsi:type="dcterms:W3CDTF">2020-01-17T05:17:34Z</dcterms:created>
  <dcterms:modified xsi:type="dcterms:W3CDTF">2021-02-09T07:20:54Z</dcterms:modified>
</cp:coreProperties>
</file>