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Abril Fatface" charset="1" panose="02000503000000020003"/>
      <p:regular r:id="rId12"/>
    </p:embeddedFont>
    <p:embeddedFont>
      <p:font typeface="Abril Fatface Italics" charset="1" panose="02000503000000020003"/>
      <p:regular r:id="rId13"/>
    </p:embeddedFont>
    <p:embeddedFont>
      <p:font typeface="Forum" charset="1" panose="02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Medium Italics" charset="1" panose="020B0603030501040103"/>
      <p:regular r:id="rId20"/>
    </p:embeddedFont>
    <p:embeddedFont>
      <p:font typeface="Codec Pro" charset="1" panose="00000500000000000000"/>
      <p:regular r:id="rId21"/>
    </p:embeddedFont>
    <p:embeddedFont>
      <p:font typeface="Codec Pro Bold" charset="1" panose="00000600000000000000"/>
      <p:regular r:id="rId22"/>
    </p:embeddedFont>
    <p:embeddedFont>
      <p:font typeface="Codec Pro Thin" charset="1" panose="00000200000000000000"/>
      <p:regular r:id="rId23"/>
    </p:embeddedFont>
    <p:embeddedFont>
      <p:font typeface="Codec Pro Light" charset="1" panose="00000300000000000000"/>
      <p:regular r:id="rId24"/>
    </p:embeddedFont>
    <p:embeddedFont>
      <p:font typeface="Codec Pro Ultra-Bold" charset="1" panose="00000700000000000000"/>
      <p:regular r:id="rId25"/>
    </p:embeddedFont>
    <p:embeddedFont>
      <p:font typeface="Codec Pro Heavy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41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11176220" y="3184745"/>
            <a:ext cx="8229600" cy="393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2024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-1970302" y="3175220"/>
            <a:ext cx="8229600" cy="393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AI/ML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43844"/>
            <a:ext cx="16230600" cy="393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74"/>
              </a:lnSpc>
            </a:pPr>
            <a:r>
              <a:rPr lang="en-US" sz="21267" spc="-1595">
                <a:solidFill>
                  <a:srgbClr val="FFFFFF"/>
                </a:solidFill>
                <a:latin typeface="Codec Pro Bold"/>
              </a:rPr>
              <a:t>MELI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4406086" y="4587220"/>
            <a:ext cx="1111211" cy="1067789"/>
          </a:xfrm>
          <a:custGeom>
            <a:avLst/>
            <a:gdLst/>
            <a:ahLst/>
            <a:cxnLst/>
            <a:rect r="r" b="b" t="t" l="l"/>
            <a:pathLst>
              <a:path h="1067789" w="1111211">
                <a:moveTo>
                  <a:pt x="1111211" y="0"/>
                </a:moveTo>
                <a:lnTo>
                  <a:pt x="0" y="0"/>
                </a:lnTo>
                <a:lnTo>
                  <a:pt x="0" y="1067789"/>
                </a:lnTo>
                <a:lnTo>
                  <a:pt x="1111211" y="1067789"/>
                </a:lnTo>
                <a:lnTo>
                  <a:pt x="11112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62068" y="9103154"/>
            <a:ext cx="6563863" cy="155146"/>
          </a:xfrm>
          <a:custGeom>
            <a:avLst/>
            <a:gdLst/>
            <a:ahLst/>
            <a:cxnLst/>
            <a:rect r="r" b="b" t="t" l="l"/>
            <a:pathLst>
              <a:path h="155146" w="6563863">
                <a:moveTo>
                  <a:pt x="0" y="0"/>
                </a:moveTo>
                <a:lnTo>
                  <a:pt x="6563864" y="0"/>
                </a:lnTo>
                <a:lnTo>
                  <a:pt x="6563864" y="155146"/>
                </a:lnTo>
                <a:lnTo>
                  <a:pt x="0" y="155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26309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92073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61691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95927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05571" y="4537929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2"/>
                </a:lnTo>
                <a:lnTo>
                  <a:pt x="0" y="121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7682429" y="4515543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3"/>
                </a:lnTo>
                <a:lnTo>
                  <a:pt x="0" y="12111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243427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7032" y="1672926"/>
            <a:ext cx="16840500" cy="6941149"/>
          </a:xfrm>
          <a:custGeom>
            <a:avLst/>
            <a:gdLst/>
            <a:ahLst/>
            <a:cxnLst/>
            <a:rect r="r" b="b" t="t" l="l"/>
            <a:pathLst>
              <a:path h="6941149" w="16840500">
                <a:moveTo>
                  <a:pt x="0" y="0"/>
                </a:moveTo>
                <a:lnTo>
                  <a:pt x="16840499" y="0"/>
                </a:lnTo>
                <a:lnTo>
                  <a:pt x="16840499" y="6941148"/>
                </a:lnTo>
                <a:lnTo>
                  <a:pt x="0" y="694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6" t="0" r="-344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7032" y="5261515"/>
            <a:ext cx="1376234" cy="222422"/>
            <a:chOff x="0" y="0"/>
            <a:chExt cx="362465" cy="585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2465" cy="58580"/>
            </a:xfrm>
            <a:custGeom>
              <a:avLst/>
              <a:gdLst/>
              <a:ahLst/>
              <a:cxnLst/>
              <a:rect r="r" b="b" t="t" l="l"/>
              <a:pathLst>
                <a:path h="58580" w="362465">
                  <a:moveTo>
                    <a:pt x="0" y="0"/>
                  </a:moveTo>
                  <a:lnTo>
                    <a:pt x="362465" y="0"/>
                  </a:lnTo>
                  <a:lnTo>
                    <a:pt x="362465" y="58580"/>
                  </a:lnTo>
                  <a:lnTo>
                    <a:pt x="0" y="58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62465" cy="96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36538" y="69354"/>
            <a:ext cx="14993990" cy="111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Arquitectura propuesta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7322276" y="5101495"/>
            <a:ext cx="17354850" cy="28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Abril Fatface"/>
              </a:rPr>
              <a:t>Meli Api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84451" y="3275869"/>
            <a:ext cx="3672459" cy="4114800"/>
          </a:xfrm>
          <a:custGeom>
            <a:avLst/>
            <a:gdLst/>
            <a:ahLst/>
            <a:cxnLst/>
            <a:rect r="r" b="b" t="t" l="l"/>
            <a:pathLst>
              <a:path h="4114800" w="3672459">
                <a:moveTo>
                  <a:pt x="0" y="0"/>
                </a:moveTo>
                <a:lnTo>
                  <a:pt x="3672459" y="0"/>
                </a:lnTo>
                <a:lnTo>
                  <a:pt x="3672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74072" y="3275869"/>
            <a:ext cx="3672459" cy="4114800"/>
          </a:xfrm>
          <a:custGeom>
            <a:avLst/>
            <a:gdLst/>
            <a:ahLst/>
            <a:cxnLst/>
            <a:rect r="r" b="b" t="t" l="l"/>
            <a:pathLst>
              <a:path h="4114800" w="3672459">
                <a:moveTo>
                  <a:pt x="0" y="0"/>
                </a:moveTo>
                <a:lnTo>
                  <a:pt x="3672459" y="0"/>
                </a:lnTo>
                <a:lnTo>
                  <a:pt x="3672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62032" y="3275869"/>
            <a:ext cx="3672459" cy="4114800"/>
          </a:xfrm>
          <a:custGeom>
            <a:avLst/>
            <a:gdLst/>
            <a:ahLst/>
            <a:cxnLst/>
            <a:rect r="r" b="b" t="t" l="l"/>
            <a:pathLst>
              <a:path h="4114800" w="3672459">
                <a:moveTo>
                  <a:pt x="0" y="0"/>
                </a:moveTo>
                <a:lnTo>
                  <a:pt x="3672459" y="0"/>
                </a:lnTo>
                <a:lnTo>
                  <a:pt x="3672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57673" y="7726636"/>
            <a:ext cx="7845970" cy="111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Parquet Files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76409" y="3712023"/>
            <a:ext cx="8535183" cy="5448605"/>
          </a:xfrm>
          <a:custGeom>
            <a:avLst/>
            <a:gdLst/>
            <a:ahLst/>
            <a:cxnLst/>
            <a:rect r="r" b="b" t="t" l="l"/>
            <a:pathLst>
              <a:path h="5448605" w="8535183">
                <a:moveTo>
                  <a:pt x="0" y="0"/>
                </a:moveTo>
                <a:lnTo>
                  <a:pt x="8535182" y="0"/>
                </a:lnTo>
                <a:lnTo>
                  <a:pt x="8535182" y="5448605"/>
                </a:lnTo>
                <a:lnTo>
                  <a:pt x="0" y="5448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8030" y="734772"/>
            <a:ext cx="16270188" cy="111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Conocer el producto más caro.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80433" y="2735803"/>
            <a:ext cx="12116373" cy="6733779"/>
          </a:xfrm>
          <a:custGeom>
            <a:avLst/>
            <a:gdLst/>
            <a:ahLst/>
            <a:cxnLst/>
            <a:rect r="r" b="b" t="t" l="l"/>
            <a:pathLst>
              <a:path h="6733779" w="12116373">
                <a:moveTo>
                  <a:pt x="0" y="0"/>
                </a:moveTo>
                <a:lnTo>
                  <a:pt x="12116372" y="0"/>
                </a:lnTo>
                <a:lnTo>
                  <a:pt x="12116372" y="6733780"/>
                </a:lnTo>
                <a:lnTo>
                  <a:pt x="0" y="673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8030" y="262126"/>
            <a:ext cx="16989970" cy="218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Saber al vendedor con más productos.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65525" y="3489239"/>
            <a:ext cx="2863678" cy="2863678"/>
          </a:xfrm>
          <a:custGeom>
            <a:avLst/>
            <a:gdLst/>
            <a:ahLst/>
            <a:cxnLst/>
            <a:rect r="r" b="b" t="t" l="l"/>
            <a:pathLst>
              <a:path h="2863678" w="2863678">
                <a:moveTo>
                  <a:pt x="0" y="0"/>
                </a:moveTo>
                <a:lnTo>
                  <a:pt x="2863679" y="0"/>
                </a:lnTo>
                <a:lnTo>
                  <a:pt x="2863679" y="2863679"/>
                </a:lnTo>
                <a:lnTo>
                  <a:pt x="0" y="2863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98843" y="3489239"/>
            <a:ext cx="2794172" cy="2794172"/>
          </a:xfrm>
          <a:custGeom>
            <a:avLst/>
            <a:gdLst/>
            <a:ahLst/>
            <a:cxnLst/>
            <a:rect r="r" b="b" t="t" l="l"/>
            <a:pathLst>
              <a:path h="2794172" w="2794172">
                <a:moveTo>
                  <a:pt x="0" y="0"/>
                </a:moveTo>
                <a:lnTo>
                  <a:pt x="2794172" y="0"/>
                </a:lnTo>
                <a:lnTo>
                  <a:pt x="2794172" y="2794172"/>
                </a:lnTo>
                <a:lnTo>
                  <a:pt x="0" y="2794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86837" y="3296648"/>
            <a:ext cx="3376770" cy="2621218"/>
          </a:xfrm>
          <a:custGeom>
            <a:avLst/>
            <a:gdLst/>
            <a:ahLst/>
            <a:cxnLst/>
            <a:rect r="r" b="b" t="t" l="l"/>
            <a:pathLst>
              <a:path h="2621218" w="3376770">
                <a:moveTo>
                  <a:pt x="0" y="0"/>
                </a:moveTo>
                <a:lnTo>
                  <a:pt x="3376770" y="0"/>
                </a:lnTo>
                <a:lnTo>
                  <a:pt x="3376770" y="2621217"/>
                </a:lnTo>
                <a:lnTo>
                  <a:pt x="0" y="26212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77380" y="6461063"/>
            <a:ext cx="5021463" cy="2636268"/>
          </a:xfrm>
          <a:custGeom>
            <a:avLst/>
            <a:gdLst/>
            <a:ahLst/>
            <a:cxnLst/>
            <a:rect r="r" b="b" t="t" l="l"/>
            <a:pathLst>
              <a:path h="2636268" w="5021463">
                <a:moveTo>
                  <a:pt x="0" y="0"/>
                </a:moveTo>
                <a:lnTo>
                  <a:pt x="5021463" y="0"/>
                </a:lnTo>
                <a:lnTo>
                  <a:pt x="5021463" y="2636268"/>
                </a:lnTo>
                <a:lnTo>
                  <a:pt x="0" y="26362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70562" y="7259821"/>
            <a:ext cx="3467961" cy="1837510"/>
          </a:xfrm>
          <a:custGeom>
            <a:avLst/>
            <a:gdLst/>
            <a:ahLst/>
            <a:cxnLst/>
            <a:rect r="r" b="b" t="t" l="l"/>
            <a:pathLst>
              <a:path h="1837510" w="3467961">
                <a:moveTo>
                  <a:pt x="0" y="0"/>
                </a:moveTo>
                <a:lnTo>
                  <a:pt x="3467962" y="0"/>
                </a:lnTo>
                <a:lnTo>
                  <a:pt x="3467962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198" r="0" b="-319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79440" y="7158992"/>
            <a:ext cx="3349764" cy="2039169"/>
          </a:xfrm>
          <a:custGeom>
            <a:avLst/>
            <a:gdLst/>
            <a:ahLst/>
            <a:cxnLst/>
            <a:rect r="r" b="b" t="t" l="l"/>
            <a:pathLst>
              <a:path h="2039169" w="3349764">
                <a:moveTo>
                  <a:pt x="0" y="0"/>
                </a:moveTo>
                <a:lnTo>
                  <a:pt x="3349764" y="0"/>
                </a:lnTo>
                <a:lnTo>
                  <a:pt x="3349764" y="2039168"/>
                </a:lnTo>
                <a:lnTo>
                  <a:pt x="0" y="2039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98030" y="262126"/>
            <a:ext cx="16989970" cy="218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Saber al vendedor con más productos.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648" y="-187821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3960" y="3625727"/>
            <a:ext cx="14993990" cy="1517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3"/>
              </a:lnSpc>
            </a:pPr>
            <a:r>
              <a:rPr lang="en-US" sz="10899">
                <a:solidFill>
                  <a:srgbClr val="000000"/>
                </a:solidFill>
                <a:latin typeface="Montserrat Classic Bold"/>
              </a:rPr>
              <a:t>Gracias!!!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47619" y="6009230"/>
            <a:ext cx="9709380" cy="129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marnescassule@hotmail.com</a:t>
            </a:r>
          </a:p>
          <a:p>
            <a:pPr algn="ctr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(11) 97703-2914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54097" y="4873251"/>
            <a:ext cx="16585329" cy="17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00"/>
              </a:lnSpc>
            </a:pPr>
            <a:r>
              <a:rPr lang="en-US" sz="12800">
                <a:solidFill>
                  <a:srgbClr val="000000"/>
                </a:solidFill>
                <a:latin typeface="Montserrat Classic Bold"/>
              </a:rPr>
              <a:t>CHALLENGE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877353" y="2790580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266239" y="4718954"/>
            <a:ext cx="11561656" cy="186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FFFFFF"/>
                </a:solidFill>
                <a:latin typeface="Montserrat Classic Bold"/>
              </a:rPr>
              <a:t>MELI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99909" y="7528041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By Marnes Cassule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61443" y="1125595"/>
            <a:ext cx="7297857" cy="8229600"/>
            <a:chOff x="0" y="0"/>
            <a:chExt cx="9730476" cy="109728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971" r="0" b="10971"/>
            <a:stretch>
              <a:fillRect/>
            </a:stretch>
          </p:blipFill>
          <p:spPr>
            <a:xfrm flipH="false" flipV="false">
              <a:off x="0" y="0"/>
              <a:ext cx="9730476" cy="109728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0232172" y="7600441"/>
            <a:ext cx="6756400" cy="1282700"/>
            <a:chOff x="0" y="0"/>
            <a:chExt cx="1779463" cy="3378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9463" cy="337830"/>
            </a:xfrm>
            <a:custGeom>
              <a:avLst/>
              <a:gdLst/>
              <a:ahLst/>
              <a:cxnLst/>
              <a:rect r="r" b="b" t="t" l="l"/>
              <a:pathLst>
                <a:path h="337830" w="1779463">
                  <a:moveTo>
                    <a:pt x="0" y="0"/>
                  </a:moveTo>
                  <a:lnTo>
                    <a:pt x="1779463" y="0"/>
                  </a:lnTo>
                  <a:lnTo>
                    <a:pt x="1779463" y="337830"/>
                  </a:lnTo>
                  <a:lnTo>
                    <a:pt x="0" y="33783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79463" cy="375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41436" y="7765011"/>
            <a:ext cx="4537872" cy="953560"/>
            <a:chOff x="0" y="0"/>
            <a:chExt cx="6050496" cy="127141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24255"/>
              <a:ext cx="605049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Montserrat Classic"/>
                </a:rPr>
                <a:t>Data Profissional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6050496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Montserrat Classic Bold"/>
                </a:rPr>
                <a:t>Marnes Cassule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94926" y="4608076"/>
            <a:ext cx="7749074" cy="90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6800">
                <a:solidFill>
                  <a:srgbClr val="FFFFFF"/>
                </a:solidFill>
                <a:latin typeface="Montserrat Classic Bold"/>
              </a:rPr>
              <a:t>ACERCA DE MI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4926" y="5411701"/>
            <a:ext cx="6354149" cy="4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Montserrat Classic"/>
              </a:rPr>
              <a:t>Apasionado por los datos y cómo pueden beneficiar a las empresas en todo el mundo. Posee una licenciatura en Ciencias de la Computación y una maestría en Ingeniería Eléctrica e Informática de la Universidad Presbiteriana Mackenzie. Ha participado en diversos proyectos de datos, incluyendo aquellos en el sector financiero. Posee certificaciones de Microsoft: AI-900 (Fundamentos de Inteligencia Artificial) y DP-900 (Fundamentos de Datos).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4926" y="3531490"/>
            <a:ext cx="682247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99"/>
              </a:lnSpc>
            </a:pPr>
            <a:r>
              <a:rPr lang="en-US" sz="9999">
                <a:solidFill>
                  <a:srgbClr val="FFFFFF"/>
                </a:solidFill>
                <a:latin typeface="Forum"/>
              </a:rPr>
              <a:t>presentando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361441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98030" y="2157095"/>
            <a:ext cx="15555403" cy="739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6" indent="-302258" lvl="1">
              <a:lnSpc>
                <a:spcPts val="450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Customer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: Es la entidad donde se encuentran todos nuestros usuarios, ya sean 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Buyers o Sellers del Site. Los principales atributos son email, nombre, apellido, sexo, dirección, fecha de nacimiento, teléfono, entre otros.</a:t>
            </a:r>
          </a:p>
          <a:p>
            <a:pPr algn="just" marL="604516" indent="-302258" lvl="1">
              <a:lnSpc>
                <a:spcPts val="450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Item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: Es la entidad donde se encuentran los productos publicados en nuestro marketplace. El volumen es muy grande debido a que se encuentran todos los productos que en algún momento fueron publicados. Mediante el estado del ítem o fecha de baja se puede detectar los ítems activos del marketplace.</a:t>
            </a:r>
          </a:p>
          <a:p>
            <a:pPr algn="just" marL="604516" indent="-302258" lvl="1">
              <a:lnSpc>
                <a:spcPts val="450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Category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: Es la entidad donde se encuentra la descripción de cada categoría con su respectivo path. Cada ítem tiene asociado una categoría.</a:t>
            </a:r>
          </a:p>
          <a:p>
            <a:pPr algn="just" marL="604516" indent="-302258" lvl="1">
              <a:lnSpc>
                <a:spcPts val="450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Order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: La order es la entidad que refleja las transacciones generadas dentro del site (cada compra es una order). En este caso no vamos a contar con un flujo de carrito de compras por lo tanto cada ítem que se venda será reflejado en una order independientemente de la cantidad que se haya comprado.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7046" y="702473"/>
            <a:ext cx="7306954" cy="111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challenges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50355" y="2057400"/>
            <a:ext cx="11888001" cy="7629192"/>
          </a:xfrm>
          <a:custGeom>
            <a:avLst/>
            <a:gdLst/>
            <a:ahLst/>
            <a:cxnLst/>
            <a:rect r="r" b="b" t="t" l="l"/>
            <a:pathLst>
              <a:path h="7629192" w="11888001">
                <a:moveTo>
                  <a:pt x="0" y="0"/>
                </a:moveTo>
                <a:lnTo>
                  <a:pt x="11888001" y="0"/>
                </a:lnTo>
                <a:lnTo>
                  <a:pt x="11888001" y="7629192"/>
                </a:lnTo>
                <a:lnTo>
                  <a:pt x="0" y="762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8030" y="734772"/>
            <a:ext cx="6354149" cy="111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727303" indent="-863651" lvl="1">
              <a:lnSpc>
                <a:spcPts val="8480"/>
              </a:lnSpc>
              <a:buFont typeface="Arial"/>
              <a:buChar char="•"/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DER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75380" y="3942025"/>
            <a:ext cx="3291189" cy="3291189"/>
          </a:xfrm>
          <a:custGeom>
            <a:avLst/>
            <a:gdLst/>
            <a:ahLst/>
            <a:cxnLst/>
            <a:rect r="r" b="b" t="t" l="l"/>
            <a:pathLst>
              <a:path h="3291189" w="3291189">
                <a:moveTo>
                  <a:pt x="0" y="0"/>
                </a:moveTo>
                <a:lnTo>
                  <a:pt x="3291189" y="0"/>
                </a:lnTo>
                <a:lnTo>
                  <a:pt x="3291189" y="3291189"/>
                </a:lnTo>
                <a:lnTo>
                  <a:pt x="0" y="3291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8030" y="734772"/>
            <a:ext cx="6354149" cy="111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2. DER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260160" y="3942025"/>
            <a:ext cx="3291189" cy="3291189"/>
          </a:xfrm>
          <a:custGeom>
            <a:avLst/>
            <a:gdLst/>
            <a:ahLst/>
            <a:cxnLst/>
            <a:rect r="r" b="b" t="t" l="l"/>
            <a:pathLst>
              <a:path h="3291189" w="3291189">
                <a:moveTo>
                  <a:pt x="0" y="0"/>
                </a:moveTo>
                <a:lnTo>
                  <a:pt x="3291189" y="0"/>
                </a:lnTo>
                <a:lnTo>
                  <a:pt x="3291189" y="3291189"/>
                </a:lnTo>
                <a:lnTo>
                  <a:pt x="0" y="3291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65077" y="7798964"/>
            <a:ext cx="4380132" cy="63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create_tables.sql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6932" y="7798964"/>
            <a:ext cx="5882011" cy="63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respuestas_negocio.sql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171672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8030" y="2057400"/>
            <a:ext cx="15646137" cy="7720931"/>
            <a:chOff x="0" y="0"/>
            <a:chExt cx="4120793" cy="20334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793" cy="2033496"/>
            </a:xfrm>
            <a:custGeom>
              <a:avLst/>
              <a:gdLst/>
              <a:ahLst/>
              <a:cxnLst/>
              <a:rect r="r" b="b" t="t" l="l"/>
              <a:pathLst>
                <a:path h="2033496" w="4120793">
                  <a:moveTo>
                    <a:pt x="0" y="0"/>
                  </a:moveTo>
                  <a:lnTo>
                    <a:pt x="4120793" y="0"/>
                  </a:lnTo>
                  <a:lnTo>
                    <a:pt x="4120793" y="2033496"/>
                  </a:lnTo>
                  <a:lnTo>
                    <a:pt x="0" y="20334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20793" cy="2071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475105" y="4325063"/>
            <a:ext cx="9036372" cy="5325821"/>
          </a:xfrm>
          <a:custGeom>
            <a:avLst/>
            <a:gdLst/>
            <a:ahLst/>
            <a:cxnLst/>
            <a:rect r="r" b="b" t="t" l="l"/>
            <a:pathLst>
              <a:path h="5325821" w="9036372">
                <a:moveTo>
                  <a:pt x="0" y="0"/>
                </a:moveTo>
                <a:lnTo>
                  <a:pt x="9036372" y="0"/>
                </a:lnTo>
                <a:lnTo>
                  <a:pt x="9036372" y="5325822"/>
                </a:lnTo>
                <a:lnTo>
                  <a:pt x="0" y="5325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8030" y="734772"/>
            <a:ext cx="6354149" cy="111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2. 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3094" y="2766675"/>
            <a:ext cx="13416010" cy="1296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Autorizó el desarrollo de un procedimiento para actualizar la tabla DailyItemState diariamente.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361441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38162" y="2236011"/>
            <a:ext cx="11811676" cy="5814979"/>
          </a:xfrm>
          <a:custGeom>
            <a:avLst/>
            <a:gdLst/>
            <a:ahLst/>
            <a:cxnLst/>
            <a:rect r="r" b="b" t="t" l="l"/>
            <a:pathLst>
              <a:path h="5814979" w="11811676">
                <a:moveTo>
                  <a:pt x="0" y="0"/>
                </a:moveTo>
                <a:lnTo>
                  <a:pt x="11811676" y="0"/>
                </a:lnTo>
                <a:lnTo>
                  <a:pt x="11811676" y="5814978"/>
                </a:lnTo>
                <a:lnTo>
                  <a:pt x="0" y="5814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7046" y="702473"/>
            <a:ext cx="7306954" cy="111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challenges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78331" y="8174300"/>
            <a:ext cx="5882011" cy="63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Pipeline Criado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0414" y="-361441"/>
            <a:ext cx="17427171" cy="11009883"/>
            <a:chOff x="0" y="0"/>
            <a:chExt cx="4589872" cy="2899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9872" cy="2899722"/>
            </a:xfrm>
            <a:custGeom>
              <a:avLst/>
              <a:gdLst/>
              <a:ahLst/>
              <a:cxnLst/>
              <a:rect r="r" b="b" t="t" l="l"/>
              <a:pathLst>
                <a:path h="2899722" w="4589872">
                  <a:moveTo>
                    <a:pt x="0" y="0"/>
                  </a:moveTo>
                  <a:lnTo>
                    <a:pt x="4589872" y="0"/>
                  </a:lnTo>
                  <a:lnTo>
                    <a:pt x="4589872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9872" cy="2937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05166" y="4093876"/>
            <a:ext cx="10477667" cy="2099249"/>
          </a:xfrm>
          <a:custGeom>
            <a:avLst/>
            <a:gdLst/>
            <a:ahLst/>
            <a:cxnLst/>
            <a:rect r="r" b="b" t="t" l="l"/>
            <a:pathLst>
              <a:path h="2099249" w="10477667">
                <a:moveTo>
                  <a:pt x="0" y="0"/>
                </a:moveTo>
                <a:lnTo>
                  <a:pt x="10477668" y="0"/>
                </a:lnTo>
                <a:lnTo>
                  <a:pt x="10477668" y="2099248"/>
                </a:lnTo>
                <a:lnTo>
                  <a:pt x="0" y="2099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7046" y="702473"/>
            <a:ext cx="7306954" cy="111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8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challenges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18689" y="6325421"/>
            <a:ext cx="8926407" cy="63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05"/>
              </a:lnSpc>
            </a:pPr>
            <a:r>
              <a:rPr lang="en-US" sz="3718">
                <a:solidFill>
                  <a:srgbClr val="000000"/>
                </a:solidFill>
                <a:latin typeface="Montserrat Classic"/>
              </a:rPr>
              <a:t>Escolher o produto para a Pesquisa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DAF5igmqPcE</dc:identifier>
  <dcterms:modified xsi:type="dcterms:W3CDTF">2011-08-01T06:04:30Z</dcterms:modified>
  <cp:revision>1</cp:revision>
  <dc:title>CASE MELI</dc:title>
</cp:coreProperties>
</file>