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672"/>
  </p:normalViewPr>
  <p:slideViewPr>
    <p:cSldViewPr snapToGrid="0" snapToObjects="1">
      <p:cViewPr varScale="1">
        <p:scale>
          <a:sx n="119" d="100"/>
          <a:sy n="119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98F9EE0-1EB6-5048-BF91-69A8B63CBB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1BA94B-7C7D-6244-A86C-BCB509F00811}" type="datetimeFigureOut">
              <a:rPr lang="en-US" smtClean="0"/>
              <a:t>3/5/15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Elaine’s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Buggy Rock, Paper, Scissors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contracts can range from very simple to extremely complex</a:t>
            </a:r>
          </a:p>
          <a:p>
            <a:r>
              <a:rPr lang="en-US" dirty="0" smtClean="0"/>
              <a:t>Very easy to write an insecure contract</a:t>
            </a:r>
          </a:p>
          <a:p>
            <a:r>
              <a:rPr lang="en-US" dirty="0" smtClean="0"/>
              <a:t>Very easy to skip over and miss bugs</a:t>
            </a:r>
          </a:p>
          <a:p>
            <a:r>
              <a:rPr lang="en-US" dirty="0" smtClean="0"/>
              <a:t>We will use a two player Rock, Paper, Scissors example to show these mistakes.</a:t>
            </a:r>
          </a:p>
        </p:txBody>
      </p:sp>
    </p:spTree>
    <p:extLst>
      <p:ext uri="{BB962C8B-B14F-4D97-AF65-F5344CB8AC3E}">
        <p14:creationId xmlns:p14="http://schemas.microsoft.com/office/powerpoint/2010/main" val="21237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Typical Mistake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Stealing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520" y="4281544"/>
            <a:ext cx="8138160" cy="24670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section, a user adds themselves to the game by sending a small amount of ether with the transaction. </a:t>
            </a:r>
          </a:p>
          <a:p>
            <a:r>
              <a:rPr lang="en-US" dirty="0" smtClean="0"/>
              <a:t>If they send too much or too little, or are not allowed in the game, the contract keeps their money. They could even bet two different amounts!</a:t>
            </a:r>
          </a:p>
          <a:p>
            <a:r>
              <a:rPr lang="en-US" dirty="0" smtClean="0"/>
              <a:t>This can be resolved by making sure to refund (using the send function) any unused value</a:t>
            </a:r>
            <a:endParaRPr lang="en-US" dirty="0"/>
          </a:p>
        </p:txBody>
      </p:sp>
      <p:pic>
        <p:nvPicPr>
          <p:cNvPr id="5" name="Picture 4" descr="Screen Shot 2015-03-05 at 3.4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742206"/>
            <a:ext cx="8331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Typical Mistake 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Failing To Use Crypto</a:t>
            </a:r>
            <a:endParaRPr lang="en-US" dirty="0"/>
          </a:p>
        </p:txBody>
      </p:sp>
      <p:pic>
        <p:nvPicPr>
          <p:cNvPr id="5" name="Picture 4" descr="Screen Shot 2015-03-05 at 3.4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" y="2808887"/>
            <a:ext cx="5791200" cy="213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5643" y="1947134"/>
            <a:ext cx="5574029" cy="4294136"/>
          </a:xfrm>
        </p:spPr>
        <p:txBody>
          <a:bodyPr>
            <a:normAutofit/>
          </a:bodyPr>
          <a:lstStyle/>
          <a:p>
            <a:r>
              <a:rPr lang="en-US" dirty="0" smtClean="0"/>
              <a:t>In this example, when a person sends rock, paper or scissors, they send it in plaintext.</a:t>
            </a:r>
          </a:p>
          <a:p>
            <a:r>
              <a:rPr lang="en-US" dirty="0" smtClean="0"/>
              <a:t>This means that the other player could see what was played and make a decision to ensure they win</a:t>
            </a:r>
          </a:p>
          <a:p>
            <a:r>
              <a:rPr lang="en-US" dirty="0" smtClean="0"/>
              <a:t>This can be fixed by hashing (with a nonce) the value to send to the contract. </a:t>
            </a:r>
          </a:p>
          <a:p>
            <a:r>
              <a:rPr lang="en-US" dirty="0" smtClean="0"/>
              <a:t>Then, when both parties have decided what to play, they send their answer and a nonce to show what they 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Typical Mistake 3: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Not Incentive Compatible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806443"/>
            <a:ext cx="7620000" cy="1887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Currently above, we are incentive compatible, since only one party needs to call the check() command in order for the winnings to be redeemed. </a:t>
            </a:r>
          </a:p>
          <a:p>
            <a:r>
              <a:rPr lang="en-US" dirty="0" smtClean="0"/>
              <a:t>If we implemented the crypto from part 2, we would need to wait a certain number of blocks before checking. If someone didn’t bother to decrypt their rock/paper/scissors, we would have the money by default go to the person who did decrypt their rock/paper/scissors. </a:t>
            </a:r>
          </a:p>
          <a:p>
            <a:pPr lvl="1"/>
            <a:r>
              <a:rPr lang="en-US" dirty="0" smtClean="0"/>
              <a:t>This way, it doesn’t hurt if the person doesn’t bother to decrypt. The money will go to the same person it would have anyways.</a:t>
            </a:r>
            <a:endParaRPr lang="en-US" dirty="0"/>
          </a:p>
        </p:txBody>
      </p:sp>
      <p:pic>
        <p:nvPicPr>
          <p:cNvPr id="4" name="Picture 3" descr="Screen Shot 2015-03-05 at 3.45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5" y="1417638"/>
            <a:ext cx="10683969" cy="3193027"/>
          </a:xfrm>
          <a:prstGeom prst="rect">
            <a:avLst/>
          </a:prstGeom>
        </p:spPr>
      </p:pic>
      <p:pic>
        <p:nvPicPr>
          <p:cNvPr id="8" name="Picture 7" descr="Screen Shot 2015-03-05 at 6.25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47" y="4356665"/>
            <a:ext cx="6223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319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Elaine’s Slides</vt:lpstr>
      <vt:lpstr>A Buggy Rock, Paper, Scissors Example</vt:lpstr>
      <vt:lpstr>Typical Mistake 1:  Stealing Money</vt:lpstr>
      <vt:lpstr>Typical Mistake 2:  Failing To Use Crypto</vt:lpstr>
      <vt:lpstr>Typical Mistake 3: Not Incentive Compatible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Elaine’s Slides</dc:title>
  <dc:creator>Kevin Delmolino</dc:creator>
  <cp:lastModifiedBy>Microsoft Office User</cp:lastModifiedBy>
  <cp:revision>4</cp:revision>
  <dcterms:created xsi:type="dcterms:W3CDTF">2015-03-05T00:54:37Z</dcterms:created>
  <dcterms:modified xsi:type="dcterms:W3CDTF">2015-03-05T23:26:06Z</dcterms:modified>
</cp:coreProperties>
</file>