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3850" y="1716200"/>
            <a:ext cx="31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Chemometrics, genomic, proteomic,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metabolomic clustering tools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84841" y="771150"/>
            <a:ext cx="237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and Categorical Metadata</a:t>
            </a:r>
            <a:endParaRPr/>
          </a:p>
        </p:txBody>
      </p:sp>
      <p:cxnSp>
        <p:nvCxnSpPr>
          <p:cNvPr id="56" name="Google Shape;56;p13"/>
          <p:cNvCxnSpPr>
            <a:stCxn id="55" idx="2"/>
            <a:endCxn id="54" idx="0"/>
          </p:cNvCxnSpPr>
          <p:nvPr/>
        </p:nvCxnSpPr>
        <p:spPr>
          <a:xfrm>
            <a:off x="2269841" y="1386750"/>
            <a:ext cx="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4721550" y="986550"/>
            <a:ext cx="17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Emails and Words</a:t>
            </a:r>
            <a:endParaRPr/>
          </a:p>
        </p:txBody>
      </p:sp>
      <p:cxnSp>
        <p:nvCxnSpPr>
          <p:cNvPr id="58" name="Google Shape;58;p13"/>
          <p:cNvCxnSpPr>
            <a:endCxn id="54" idx="3"/>
          </p:cNvCxnSpPr>
          <p:nvPr/>
        </p:nvCxnSpPr>
        <p:spPr>
          <a:xfrm flipH="1">
            <a:off x="3855750" y="1236800"/>
            <a:ext cx="793200" cy="78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116300" y="29100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Research Question: Can we use the same tools?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029500" y="2910050"/>
            <a:ext cx="24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</a:t>
            </a:r>
            <a:r>
              <a:rPr lang="en"/>
              <a:t> </a:t>
            </a:r>
            <a:r>
              <a:rPr lang="en"/>
              <a:t>information</a:t>
            </a:r>
            <a:r>
              <a:rPr lang="en"/>
              <a:t> about physical processes</a:t>
            </a:r>
            <a:endParaRPr/>
          </a:p>
        </p:txBody>
      </p:sp>
      <p:cxnSp>
        <p:nvCxnSpPr>
          <p:cNvPr id="61" name="Google Shape;61;p13"/>
          <p:cNvCxnSpPr>
            <a:stCxn id="54" idx="2"/>
            <a:endCxn id="60" idx="0"/>
          </p:cNvCxnSpPr>
          <p:nvPr/>
        </p:nvCxnSpPr>
        <p:spPr>
          <a:xfrm>
            <a:off x="2269800" y="2331800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4" idx="3"/>
            <a:endCxn id="59" idx="0"/>
          </p:cNvCxnSpPr>
          <p:nvPr/>
        </p:nvCxnSpPr>
        <p:spPr>
          <a:xfrm>
            <a:off x="3855750" y="2024000"/>
            <a:ext cx="17607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