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C56"/>
    <a:srgbClr val="3A92B2"/>
    <a:srgbClr val="FFF4AD"/>
    <a:srgbClr val="C7E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41" autoAdjust="0"/>
    <p:restoredTop sz="94705" autoAdjust="0"/>
  </p:normalViewPr>
  <p:slideViewPr>
    <p:cSldViewPr snapToGrid="0" snapToObjects="1">
      <p:cViewPr varScale="1">
        <p:scale>
          <a:sx n="114" d="100"/>
          <a:sy n="114" d="100"/>
        </p:scale>
        <p:origin x="69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cience.smith.edu/pratt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1A2C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835" y="184274"/>
            <a:ext cx="8875552" cy="1102519"/>
          </a:xfrm>
        </p:spPr>
        <p:txBody>
          <a:bodyPr>
            <a:normAutofit/>
          </a:bodyPr>
          <a:lstStyle>
            <a:lvl1pPr>
              <a:defRPr sz="4000">
                <a:solidFill>
                  <a:srgbClr val="C7EAF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0962" y="1677273"/>
            <a:ext cx="6400800" cy="2055827"/>
          </a:xfrm>
        </p:spPr>
        <p:txBody>
          <a:bodyPr/>
          <a:lstStyle>
            <a:lvl1pPr marL="0" indent="0" algn="ctr">
              <a:buNone/>
              <a:defRPr>
                <a:solidFill>
                  <a:srgbClr val="FFF4AD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4130091"/>
            <a:ext cx="2133600" cy="273844"/>
          </a:xfrm>
        </p:spPr>
        <p:txBody>
          <a:bodyPr/>
          <a:lstStyle>
            <a:lvl1pPr algn="ctr">
              <a:defRPr sz="1800" b="1">
                <a:solidFill>
                  <a:srgbClr val="C7EAFA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7EAFA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604510-E936-E11B-D4C3-8BF0E43AEB10}"/>
              </a:ext>
            </a:extLst>
          </p:cNvPr>
          <p:cNvSpPr txBox="1">
            <a:spLocks/>
          </p:cNvSpPr>
          <p:nvPr userDrawn="1"/>
        </p:nvSpPr>
        <p:spPr>
          <a:xfrm>
            <a:off x="185793" y="4081007"/>
            <a:ext cx="5453007" cy="1089414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6974" b="1" i="0" kern="1200">
                <a:solidFill>
                  <a:srgbClr val="C7EAFA"/>
                </a:solidFill>
                <a:latin typeface="Arial" panose="020B0604020202020204" pitchFamily="34" charset="0"/>
                <a:ea typeface="Aktifo A" pitchFamily="2" charset="77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mcpratt@smith.edu​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http://www.science.smith.edu/pratt/</a:t>
            </a:r>
            <a:endParaRPr lang="en-US" sz="14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400" dirty="0"/>
              <a:t>      @</a:t>
            </a:r>
            <a:r>
              <a:rPr lang="en-US" sz="1400" dirty="0" err="1"/>
              <a:t>marney_pratt</a:t>
            </a:r>
            <a:endParaRPr lang="en-US" sz="1400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21EE0BD-FA62-E290-C993-2C6E140D1A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3688"/>
            <a:ext cx="519545" cy="51954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0115573-EB16-02F7-ECD5-9A36301E13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918" y="3333137"/>
            <a:ext cx="1475289" cy="167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169" y="102393"/>
            <a:ext cx="8762301" cy="65667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99" y="906536"/>
            <a:ext cx="8837802" cy="37367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224" y="102393"/>
            <a:ext cx="8875552" cy="85725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613" y="102393"/>
            <a:ext cx="88755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363" y="1200151"/>
            <a:ext cx="8837802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756" y="184274"/>
            <a:ext cx="8715238" cy="1102519"/>
          </a:xfrm>
        </p:spPr>
        <p:txBody>
          <a:bodyPr>
            <a:normAutofit/>
          </a:bodyPr>
          <a:lstStyle/>
          <a:p>
            <a:r>
              <a:rPr lang="en-US" sz="4000" b="1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Presentation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90B6-A55A-51C0-CAE3-A5EE1972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9595-6630-4FF9-930F-A4668C1F9980}" type="datetime4">
              <a:rPr lang="en-US" smtClean="0"/>
              <a:t>August 10,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FEB2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50</Words>
  <Application>Microsoft Office PowerPoint</Application>
  <PresentationFormat>On-screen Show (16:9)</PresentationFormat>
  <Paragraphs>16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Marney C. Pratt</cp:lastModifiedBy>
  <cp:revision>14</cp:revision>
  <dcterms:created xsi:type="dcterms:W3CDTF">2017-06-05T14:10:58Z</dcterms:created>
  <dcterms:modified xsi:type="dcterms:W3CDTF">2022-08-10T21:54:05Z</dcterms:modified>
</cp:coreProperties>
</file>