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8"/>
  </p:notesMasterIdLst>
  <p:sldIdLst>
    <p:sldId id="256" r:id="rId2"/>
    <p:sldId id="263" r:id="rId3"/>
    <p:sldId id="264" r:id="rId4"/>
    <p:sldId id="268" r:id="rId5"/>
    <p:sldId id="266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3B768154-C817-4B44-B277-EB294D35558A}">
          <p14:sldIdLst>
            <p14:sldId id="256"/>
            <p14:sldId id="263"/>
            <p14:sldId id="264"/>
            <p14:sldId id="268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4AAE0-594C-46A4-B97D-8F6A48D80EDA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3F854-81C8-455D-BBB9-E8AEB2605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71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3F854-81C8-455D-BBB9-E8AEB2605F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95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t"/>
          <a:lstStyle>
            <a:lvl1pPr marL="0" indent="0" algn="l">
              <a:buNone/>
              <a:defRPr sz="2400" baseline="0">
                <a:ln>
                  <a:noFill/>
                </a:ln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BD1-A8B5-4E0F-B506-FD512028852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527075"/>
            <a:ext cx="8610600" cy="33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Integrated Circuits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4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8/11/2020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BD1-A8B5-4E0F-B506-FD51202885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527075"/>
            <a:ext cx="8610600" cy="33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Integrated Circuits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4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6846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6846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BD1-A8B5-4E0F-B506-FD51202885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527075"/>
            <a:ext cx="8610600" cy="33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Integrated Circuits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54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7663" indent="-347663">
              <a:defRPr/>
            </a:lvl1pPr>
            <a:lvl2pPr marL="744538" indent="-287338">
              <a:defRPr/>
            </a:lvl2pPr>
            <a:lvl3pPr marL="1143000" indent="-228600">
              <a:defRPr/>
            </a:lvl3pPr>
            <a:lvl4pPr marL="1600200" indent="-228600">
              <a:defRPr/>
            </a:lvl4pPr>
            <a:lvl5pPr marL="20574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BD1-A8B5-4E0F-B506-FD51202885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527075"/>
            <a:ext cx="8610600" cy="33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Integrated Circuits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03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5195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196443"/>
            <a:ext cx="10515600" cy="146866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BD1-A8B5-4E0F-B506-FD51202885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527075"/>
            <a:ext cx="8610600" cy="33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Integrated Circuits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32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17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17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BD1-A8B5-4E0F-B506-FD51202885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527075"/>
            <a:ext cx="8610600" cy="33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Integrated Circuits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57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63485"/>
            <a:ext cx="5157787" cy="7415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79914"/>
            <a:ext cx="5157787" cy="33718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63485"/>
            <a:ext cx="5183188" cy="7415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79914"/>
            <a:ext cx="5183188" cy="33718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8/11/2020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BD1-A8B5-4E0F-B506-FD51202885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581400" y="6527075"/>
            <a:ext cx="8610600" cy="33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Integrated Circuits Lab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8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BD1-A8B5-4E0F-B506-FD512028852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527075"/>
            <a:ext cx="8610600" cy="33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Integrated Circuits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1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BD1-A8B5-4E0F-B506-FD512028852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527075"/>
            <a:ext cx="8610600" cy="33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Integrated Circuits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7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14550"/>
            <a:ext cx="3932237" cy="37544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BD1-A8B5-4E0F-B506-FD51202885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527075"/>
            <a:ext cx="8610600" cy="33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Integrated Circuits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0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22714"/>
            <a:ext cx="3932237" cy="37462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8/11/2020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BD1-A8B5-4E0F-B506-FD51202885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527075"/>
            <a:ext cx="8610600" cy="33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Integrated Circuits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9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33092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27074"/>
              <a:ext cx="12192000" cy="33092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Triangle 15"/>
            <p:cNvSpPr/>
            <p:nvPr/>
          </p:nvSpPr>
          <p:spPr>
            <a:xfrm>
              <a:off x="0" y="6130834"/>
              <a:ext cx="727166" cy="727166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Right Triangle 16"/>
            <p:cNvSpPr/>
            <p:nvPr/>
          </p:nvSpPr>
          <p:spPr>
            <a:xfrm rot="10800000">
              <a:off x="11464834" y="0"/>
              <a:ext cx="727166" cy="727166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63436"/>
            <a:ext cx="10515600" cy="5131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1"/>
            <a:ext cx="2743200" cy="33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8/11/2020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527075"/>
            <a:ext cx="8610600" cy="33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Integrated Circuits Lab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78343" y="6129337"/>
            <a:ext cx="4136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99BD1-A8B5-4E0F-B506-FD51202885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69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►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4538" indent="-287338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►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►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►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►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09137"/>
            <a:ext cx="9144000" cy="143972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Catapult – Lab </a:t>
            </a:r>
            <a:r>
              <a:rPr lang="en-US" sz="4400" dirty="0" smtClean="0"/>
              <a:t>3: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Color Nodes: Maximum Throughput</a:t>
            </a:r>
            <a:endParaRPr lang="en-US" sz="4400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33092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0" y="6527074"/>
              <a:ext cx="12192000" cy="33092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Triangle 6"/>
            <p:cNvSpPr/>
            <p:nvPr/>
          </p:nvSpPr>
          <p:spPr>
            <a:xfrm>
              <a:off x="0" y="6130834"/>
              <a:ext cx="727166" cy="727166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10800000">
              <a:off x="11464834" y="0"/>
              <a:ext cx="727166" cy="727166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3"/>
          </p:nvPr>
        </p:nvSpPr>
        <p:spPr>
          <a:xfrm>
            <a:off x="3581400" y="6527075"/>
            <a:ext cx="8610600" cy="330926"/>
          </a:xfrm>
        </p:spPr>
        <p:txBody>
          <a:bodyPr/>
          <a:lstStyle/>
          <a:p>
            <a:r>
              <a:rPr lang="en-US" sz="1800" dirty="0" smtClean="0"/>
              <a:t>Integrated Circuits Lab</a:t>
            </a:r>
            <a:endParaRPr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27/11/2020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524000" y="4148863"/>
            <a:ext cx="9144000" cy="956401"/>
          </a:xfrm>
        </p:spPr>
        <p:txBody>
          <a:bodyPr>
            <a:normAutofit/>
          </a:bodyPr>
          <a:lstStyle/>
          <a:p>
            <a:r>
              <a:rPr lang="en-US" dirty="0" smtClean="0"/>
              <a:t>Margomenos Nikos</a:t>
            </a:r>
          </a:p>
        </p:txBody>
      </p:sp>
    </p:spTree>
    <p:extLst>
      <p:ext uri="{BB962C8B-B14F-4D97-AF65-F5344CB8AC3E}">
        <p14:creationId xmlns:p14="http://schemas.microsoft.com/office/powerpoint/2010/main" val="176528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BD1-A8B5-4E0F-B506-FD512028852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Integrated Circuits Lab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06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Algorithm </a:t>
            </a:r>
            <a:r>
              <a:rPr lang="en-US" sz="4000" dirty="0" smtClean="0"/>
              <a:t>Implementation &amp; Code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1" r="68"/>
          <a:stretch/>
        </p:blipFill>
        <p:spPr>
          <a:xfrm>
            <a:off x="742950" y="1051910"/>
            <a:ext cx="6321614" cy="5442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956" y="1051910"/>
            <a:ext cx="4233094" cy="544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0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Maximum Throughput with Unroll &amp; Pipeline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BD1-A8B5-4E0F-B506-FD5120288525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Integrated Circuits Lab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1053194"/>
            <a:ext cx="21240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Combinational logic procedures are </a:t>
            </a:r>
            <a:r>
              <a:rPr lang="en-US" sz="1400" b="1" dirty="0" smtClean="0"/>
              <a:t>unrolled</a:t>
            </a:r>
            <a:r>
              <a:rPr lang="en-US" sz="1400" dirty="0" smtClean="0"/>
              <a:t> in order to be executed within a single cycle: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400" dirty="0" smtClean="0"/>
              <a:t>ARBITER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400" dirty="0" smtClean="0"/>
              <a:t>DECODER1_HOT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38925" y="1026559"/>
            <a:ext cx="3338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 </a:t>
            </a:r>
            <a:r>
              <a:rPr lang="en-US" sz="1400" dirty="0"/>
              <a:t>a 5x5 </a:t>
            </a:r>
            <a:r>
              <a:rPr lang="en-US" sz="1400" dirty="0" smtClean="0"/>
              <a:t>array, this </a:t>
            </a:r>
            <a:r>
              <a:rPr lang="en-US" sz="1400" dirty="0"/>
              <a:t>scheduling </a:t>
            </a:r>
            <a:r>
              <a:rPr lang="en-US" sz="1400" dirty="0" smtClean="0"/>
              <a:t>requires 5 cycles per array row (</a:t>
            </a:r>
            <a:r>
              <a:rPr lang="en-US" sz="1400" b="1" dirty="0" smtClean="0"/>
              <a:t>25 cycles</a:t>
            </a:r>
            <a:r>
              <a:rPr lang="en-US" sz="1400" dirty="0" smtClean="0"/>
              <a:t>)</a:t>
            </a:r>
            <a:endParaRPr lang="en-US" sz="1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962276" y="1031670"/>
            <a:ext cx="36766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NEIGHBORS loop is </a:t>
            </a:r>
            <a:r>
              <a:rPr lang="en-US" sz="1400" b="1" dirty="0" smtClean="0"/>
              <a:t>unrolled</a:t>
            </a:r>
            <a:r>
              <a:rPr lang="en-US" sz="1400" dirty="0" smtClean="0"/>
              <a:t> to create a deeper but more efficient main pipeline with less wasted stages (</a:t>
            </a:r>
            <a:r>
              <a:rPr lang="en-US" sz="1400" b="1" dirty="0" smtClean="0"/>
              <a:t>II=5</a:t>
            </a:r>
            <a:r>
              <a:rPr lang="en-US" sz="1400" dirty="0"/>
              <a:t>) :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400" dirty="0" smtClean="0"/>
              <a:t>Not unrolling the loop would create a pipeline with II=2, but that would need 8 cycles per array row (</a:t>
            </a:r>
            <a:r>
              <a:rPr lang="en-US" sz="1400" b="1" dirty="0" smtClean="0"/>
              <a:t>3 wasted cycles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7099" y="1398295"/>
            <a:ext cx="1806083" cy="201249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397" y="1709407"/>
            <a:ext cx="2685780" cy="6463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" y="3570415"/>
            <a:ext cx="11344956" cy="29240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388" y="2519754"/>
            <a:ext cx="9348788" cy="89103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152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Maximum Throughput with Unroll &amp; Pipeline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BD1-A8B5-4E0F-B506-FD5120288525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Integrated Circuits Lab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048921"/>
            <a:ext cx="10877550" cy="544554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187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Questa Sim: Simulation &amp; Results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BD1-A8B5-4E0F-B506-FD5120288525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Integrated Circuits Lab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3194"/>
            <a:ext cx="12192000" cy="494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5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Improved Design – Main Pipeline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9BD1-A8B5-4E0F-B506-FD5120288525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Integrated Circuits Lab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8"/>
          <a:stretch/>
        </p:blipFill>
        <p:spPr>
          <a:xfrm>
            <a:off x="16691" y="1404119"/>
            <a:ext cx="12158619" cy="404976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136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tf03431380_win32</Template>
  <TotalTime>4656</TotalTime>
  <Words>139</Words>
  <Application>Microsoft Office PowerPoint</Application>
  <PresentationFormat>Widescreen</PresentationFormat>
  <Paragraphs>26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Catapult – Lab 3: Color Nodes: Maximum Throughput</vt:lpstr>
      <vt:lpstr>Algorithm Implementation &amp; Code</vt:lpstr>
      <vt:lpstr>Maximum Throughput with Unroll &amp; Pipeline</vt:lpstr>
      <vt:lpstr>Maximum Throughput with Unroll &amp; Pipeline</vt:lpstr>
      <vt:lpstr>Questa Sim: Simulation &amp; Results</vt:lpstr>
      <vt:lpstr>Improved Design – Main Pipeline</vt:lpstr>
    </vt:vector>
  </TitlesOfParts>
  <Company>None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User</dc:creator>
  <cp:lastModifiedBy>User User</cp:lastModifiedBy>
  <cp:revision>119</cp:revision>
  <dcterms:created xsi:type="dcterms:W3CDTF">2020-11-11T02:31:53Z</dcterms:created>
  <dcterms:modified xsi:type="dcterms:W3CDTF">2020-11-27T08:56:37Z</dcterms:modified>
</cp:coreProperties>
</file>