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Gill Sans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GillSans-bold.fntdata"/><Relationship Id="rId14" Type="http://schemas.openxmlformats.org/officeDocument/2006/relationships/font" Target="fonts/GillSa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ec02adc65_8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ec02adc65_8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Main Question: What are the weighted asymptotics of weighted walks in Weyl chambres?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There will be different regimes based on the weights; part of the question is understanding when these regimes change over, and this comes from understanding the critical points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c02adc65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Weyl chambre part is wrapped up in getting the rational expression: i.e. “highly symmetric gives us the first arrow.”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General nonsense gives us the second arrow.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Our coding trouble was in the fifth arrow, namely we kept trying to apply inappropriate formulae for our critical points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dec02adc65_2_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ec02adc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ec02adc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ec02adc6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ec02adc6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instance we computed the asymptotics for excursions </a:t>
            </a:r>
            <a:r>
              <a:rPr lang="en"/>
              <a:t>with</a:t>
            </a:r>
            <a:r>
              <a:rPr lang="en"/>
              <a:t> this step set, which comes from the root system B_2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we’re showing is the unweighted 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filters to only consider critical points </a:t>
            </a:r>
            <a:r>
              <a:rPr lang="en"/>
              <a:t>with</a:t>
            </a:r>
            <a:r>
              <a:rPr lang="en"/>
              <a:t> positive coordinates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case there is a second critical point we have to consider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compute the contribution for each of the critical points and we get 0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ec02adc6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ec02adc6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assumes we’re in the smooth case, so it isn’t appropriate for the examples we want to 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previous example it only </a:t>
            </a:r>
            <a:r>
              <a:rPr lang="en"/>
              <a:t>found</a:t>
            </a:r>
            <a:r>
              <a:rPr lang="en"/>
              <a:t> the contribution from the positive critical point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going to apply a theorem from section 10.3 of Robin and Marc’s book, </a:t>
            </a:r>
            <a:r>
              <a:rPr lang="en"/>
              <a:t>which</a:t>
            </a:r>
            <a:r>
              <a:rPr lang="en"/>
              <a:t> is for points that are complete intersections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expect that this will be faster than the code we’re </a:t>
            </a:r>
            <a:r>
              <a:rPr lang="en"/>
              <a:t>currently</a:t>
            </a:r>
            <a:r>
              <a:rPr lang="en"/>
              <a:t> using.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also be able to look at weighted models.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start </a:t>
            </a:r>
            <a:r>
              <a:rPr lang="en"/>
              <a:t>with</a:t>
            </a:r>
            <a:r>
              <a:rPr lang="en"/>
              <a:t> large weights, we won’t have to go through the computationally expensive steps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ec02adc6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ec02adc6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an asymptotic formula for reflectable </a:t>
            </a:r>
            <a:r>
              <a:rPr lang="en"/>
              <a:t>weighted</a:t>
            </a:r>
            <a:r>
              <a:rPr lang="en"/>
              <a:t> walks in the root system for B_d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step function shown restricted to the nonnegative orthant </a:t>
            </a:r>
            <a:r>
              <a:rPr lang="en"/>
              <a:t>corresponds</a:t>
            </a:r>
            <a:r>
              <a:rPr lang="en"/>
              <a:t> to a reflectable stepset in B_d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will then </a:t>
            </a:r>
            <a:r>
              <a:rPr lang="en">
                <a:solidFill>
                  <a:schemeClr val="dk1"/>
                </a:solidFill>
              </a:rPr>
              <a:t>go through the computation by hand to see if we can keep track of how the weights are being processed.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ec02adc65_19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ec02adc65_19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37150" lIns="205725" spcFirstLastPara="1" rIns="205725" wrap="square" tIns="1371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  <a:defRPr sz="29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2021395" y="3264408"/>
            <a:ext cx="5101209" cy="9299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  <a:defRPr b="0" i="0" sz="21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5" name="Google Shape;55;p13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jp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9535" y="1247862"/>
            <a:ext cx="1182365" cy="1068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0099" y="1101625"/>
            <a:ext cx="1395527" cy="1361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5"/>
          <p:cNvCxnSpPr/>
          <p:nvPr/>
        </p:nvCxnSpPr>
        <p:spPr>
          <a:xfrm>
            <a:off x="3412058" y="1769235"/>
            <a:ext cx="1797600" cy="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5"/>
          <p:cNvSpPr txBox="1"/>
          <p:nvPr/>
        </p:nvSpPr>
        <p:spPr>
          <a:xfrm>
            <a:off x="243076" y="243075"/>
            <a:ext cx="8642700" cy="37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Goal: Understand asymptotics for weighted </a:t>
            </a:r>
            <a:r>
              <a:rPr lang="en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reflectable</a:t>
            </a:r>
            <a:r>
              <a:rPr b="0" i="0" lang="en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walks</a:t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94850" y="2826950"/>
            <a:ext cx="5972099" cy="18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243068" y="243067"/>
            <a:ext cx="7951800" cy="37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Goal: Understand asymptotics for weighted </a:t>
            </a:r>
            <a:r>
              <a:rPr lang="en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reflectable</a:t>
            </a:r>
            <a:r>
              <a:rPr b="0" i="0" lang="en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walks</a:t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012" y="2890967"/>
            <a:ext cx="2010966" cy="201096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1065775" y="1260750"/>
            <a:ext cx="208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Melczer &amp; Mishna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59275" y="1260750"/>
            <a:ext cx="5292000" cy="364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125" y="150992"/>
            <a:ext cx="6729746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275" y="755342"/>
            <a:ext cx="1401404" cy="134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9275" y="523474"/>
            <a:ext cx="6278151" cy="22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250" y="2917072"/>
            <a:ext cx="7212023" cy="18855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594250" y="4681800"/>
            <a:ext cx="509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Courtiel, Melczer, Mishna, Raschel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364150" y="56875"/>
            <a:ext cx="8557200" cy="52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Gill Sans"/>
                <a:ea typeface="Gill Sans"/>
                <a:cs typeface="Gill Sans"/>
                <a:sym typeface="Gill Sans"/>
              </a:rPr>
              <a:t>Example: Asymptotics for Gouyou-Beauchamps excursions</a:t>
            </a:r>
            <a:endParaRPr sz="2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171625" y="310050"/>
            <a:ext cx="31890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19"/>
          <p:cNvCxnSpPr/>
          <p:nvPr/>
        </p:nvCxnSpPr>
        <p:spPr>
          <a:xfrm>
            <a:off x="2924525" y="2355500"/>
            <a:ext cx="0" cy="705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75" y="481750"/>
            <a:ext cx="8839204" cy="182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3575" y="1546875"/>
            <a:ext cx="2271375" cy="187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6550" y="3113500"/>
            <a:ext cx="3792196" cy="202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193450" y="-2"/>
            <a:ext cx="7965600" cy="50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Next Steps</a:t>
            </a:r>
            <a:endParaRPr sz="2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4968750" y="4741275"/>
            <a:ext cx="318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Pemantle, Wilson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825" y="2730025"/>
            <a:ext cx="2619899" cy="22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813" y="957412"/>
            <a:ext cx="3127975" cy="13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193575" y="568375"/>
            <a:ext cx="31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Step function for B</a:t>
            </a:r>
            <a:r>
              <a:rPr baseline="-25000" lang="en" sz="1800">
                <a:latin typeface="Gill Sans"/>
                <a:ea typeface="Gill Sans"/>
                <a:cs typeface="Gill Sans"/>
                <a:sym typeface="Gill Sans"/>
              </a:rPr>
              <a:t>d</a:t>
            </a: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: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280425" y="2268325"/>
            <a:ext cx="301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Walks for G</a:t>
            </a:r>
            <a:r>
              <a:rPr baseline="-25000" lang="en" sz="1800"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baseline="-25000" sz="1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4279050" y="929975"/>
            <a:ext cx="432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ill Sans"/>
              <a:buAutoNum type="arabicParenBoth"/>
            </a:pP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Data collection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ill Sans"/>
              <a:buAutoNum type="arabicParenBoth"/>
            </a:pP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How are the weights being processed?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280425" y="68273"/>
            <a:ext cx="7965600" cy="50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Next Steps</a:t>
            </a:r>
            <a:endParaRPr sz="2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187925" y="121798"/>
            <a:ext cx="7965600" cy="50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Next Steps</a:t>
            </a:r>
            <a:endParaRPr sz="2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25" y="1092275"/>
            <a:ext cx="4060600" cy="7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2867925" y="1771700"/>
            <a:ext cx="318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Melczer, Wilson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215900" y="764050"/>
            <a:ext cx="318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Combinatorial identities?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0325" y="2240775"/>
            <a:ext cx="6861317" cy="266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